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7" r:id="rId5"/>
    <p:sldMasterId id="2147483719" r:id="rId6"/>
    <p:sldMasterId id="21474838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y="5143500" cx="9144000"/>
  <p:notesSz cx="6858000" cy="9144000"/>
  <p:embeddedFontLst>
    <p:embeddedFont>
      <p:font typeface="Roboto"/>
      <p:regular r:id="rId56"/>
      <p:bold r:id="rId57"/>
      <p:italic r:id="rId58"/>
      <p:boldItalic r:id="rId59"/>
    </p:embeddedFont>
    <p:embeddedFont>
      <p:font typeface="Google Sans"/>
      <p:regular r:id="rId60"/>
      <p:bold r:id="rId61"/>
      <p:italic r:id="rId62"/>
      <p:boldItalic r:id="rId63"/>
    </p:embeddedFont>
    <p:embeddedFont>
      <p:font typeface="Roboto Mono ExtraLight"/>
      <p:regular r:id="rId64"/>
      <p:bold r:id="rId65"/>
      <p:italic r:id="rId66"/>
      <p:boldItalic r:id="rId67"/>
    </p:embeddedFont>
    <p:embeddedFont>
      <p:font typeface="Helvetica Neue Light"/>
      <p:regular r:id="rId68"/>
      <p:bold r:id="rId69"/>
      <p:italic r:id="rId70"/>
      <p:boldItalic r:id="rId71"/>
    </p:embeddedFont>
    <p:embeddedFont>
      <p:font typeface="Roboto Mon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6" roundtripDataSignature="AMtx7mgljt+bc2sSply5AvBeqqYU9+Y0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620046-69FF-46B7-9C97-63869ED15D95}">
  <a:tblStyle styleId="{C8620046-69FF-46B7-9C97-63869ED15D9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4637A20-B626-4D29-8482-D158FEC99B2B}"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10F0EDD-B771-469C-B122-F75B5CF9D098}"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A825E9C-585A-4ADD-A0E0-7970A8DC486E}"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3.xml"/><Relationship Id="rId75" Type="http://schemas.openxmlformats.org/officeDocument/2006/relationships/font" Target="fonts/RobotoMono-boldItalic.fntdata"/><Relationship Id="rId30" Type="http://schemas.openxmlformats.org/officeDocument/2006/relationships/slide" Target="slides/slide22.xml"/><Relationship Id="rId74" Type="http://schemas.openxmlformats.org/officeDocument/2006/relationships/font" Target="fonts/RobotoMono-italic.fntdata"/><Relationship Id="rId33" Type="http://schemas.openxmlformats.org/officeDocument/2006/relationships/slide" Target="slides/slide25.xml"/><Relationship Id="rId32" Type="http://schemas.openxmlformats.org/officeDocument/2006/relationships/slide" Target="slides/slide24.xml"/><Relationship Id="rId76" Type="http://customschemas.google.com/relationships/presentationmetadata" Target="meta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GoogleSans-italic.fntdata"/><Relationship Id="rId61" Type="http://schemas.openxmlformats.org/officeDocument/2006/relationships/font" Target="fonts/GoogleSans-bold.fntdata"/><Relationship Id="rId20" Type="http://schemas.openxmlformats.org/officeDocument/2006/relationships/slide" Target="slides/slide12.xml"/><Relationship Id="rId64" Type="http://schemas.openxmlformats.org/officeDocument/2006/relationships/font" Target="fonts/RobotoMonoExtraLight-regular.fntdata"/><Relationship Id="rId63" Type="http://schemas.openxmlformats.org/officeDocument/2006/relationships/font" Target="fonts/GoogleSans-boldItalic.fntdata"/><Relationship Id="rId22" Type="http://schemas.openxmlformats.org/officeDocument/2006/relationships/slide" Target="slides/slide14.xml"/><Relationship Id="rId66" Type="http://schemas.openxmlformats.org/officeDocument/2006/relationships/font" Target="fonts/RobotoMonoExtraLight-italic.fntdata"/><Relationship Id="rId21" Type="http://schemas.openxmlformats.org/officeDocument/2006/relationships/slide" Target="slides/slide13.xml"/><Relationship Id="rId65" Type="http://schemas.openxmlformats.org/officeDocument/2006/relationships/font" Target="fonts/RobotoMonoExtraLight-bold.fntdata"/><Relationship Id="rId24" Type="http://schemas.openxmlformats.org/officeDocument/2006/relationships/slide" Target="slides/slide16.xml"/><Relationship Id="rId68" Type="http://schemas.openxmlformats.org/officeDocument/2006/relationships/font" Target="fonts/HelveticaNeueLight-regular.fntdata"/><Relationship Id="rId23" Type="http://schemas.openxmlformats.org/officeDocument/2006/relationships/slide" Target="slides/slide15.xml"/><Relationship Id="rId67" Type="http://schemas.openxmlformats.org/officeDocument/2006/relationships/font" Target="fonts/RobotoMonoExtraLight-boldItalic.fntdata"/><Relationship Id="rId60" Type="http://schemas.openxmlformats.org/officeDocument/2006/relationships/font" Target="fonts/GoogleSans-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bold.fntdata"/><Relationship Id="rId12" Type="http://schemas.openxmlformats.org/officeDocument/2006/relationships/slide" Target="slides/slide4.xml"/><Relationship Id="rId56" Type="http://schemas.openxmlformats.org/officeDocument/2006/relationships/font" Target="fonts/Roboto-regular.fntdata"/><Relationship Id="rId15" Type="http://schemas.openxmlformats.org/officeDocument/2006/relationships/slide" Target="slides/slide7.xml"/><Relationship Id="rId59" Type="http://schemas.openxmlformats.org/officeDocument/2006/relationships/font" Target="fonts/Roboto-boldItalic.fntdata"/><Relationship Id="rId14" Type="http://schemas.openxmlformats.org/officeDocument/2006/relationships/slide" Target="slides/slide6.xml"/><Relationship Id="rId58" Type="http://schemas.openxmlformats.org/officeDocument/2006/relationships/font" Target="fonts/Roboto-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u_4OB978fFvtkKTf6CLjqn5hPqJhBHoJnL_MLssndQ/edit#slide=id.g11f7473aa69_0_2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0J1otula17olE_ygktGxZjYsERo0QXYDCUnE0rOGTA/edit?resourcekey=0-nRG9Jw7x2AoQGW4XLijzfQ#slide=id.g2b0ba382197_0_1786" TargetMode="External"/><Relationship Id="rId3" Type="http://schemas.openxmlformats.org/officeDocument/2006/relationships/hyperlink" Target="https://docs.google.com/presentation/d/1_RGR5xbB1fPX8xGyvIn15UaScQsVxGP3u0HI8GtIqjY/edit#slide=id.p"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5" name="Google Shape;17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Learnings</a:t>
            </a:r>
            <a:endParaRPr/>
          </a:p>
          <a:p>
            <a:pPr indent="0" lvl="0" marL="0" rtl="0" algn="l">
              <a:lnSpc>
                <a:spcPct val="100000"/>
              </a:lnSpc>
              <a:spcBef>
                <a:spcPts val="0"/>
              </a:spcBef>
              <a:spcAft>
                <a:spcPts val="0"/>
              </a:spcAft>
              <a:buSzPts val="1100"/>
              <a:buNone/>
            </a:pPr>
            <a:r>
              <a:rPr lang="en"/>
              <a:t>LATAM: </a:t>
            </a:r>
            <a:r>
              <a:rPr lang="en" sz="800">
                <a:solidFill>
                  <a:schemeClr val="dk1"/>
                </a:solidFill>
                <a:latin typeface="Arial"/>
                <a:ea typeface="Arial"/>
                <a:cs typeface="Arial"/>
                <a:sym typeface="Arial"/>
              </a:rPr>
              <a:t>S&amp;O's 3.0 Data Packs and LATAM's strategic data use improve use-case development, knowledge sharing, program efficiency, and sales alignment.</a:t>
            </a:r>
            <a:endParaRPr sz="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lang="en" sz="800">
                <a:solidFill>
                  <a:schemeClr val="dk1"/>
                </a:solidFill>
                <a:latin typeface="Arial"/>
                <a:ea typeface="Arial"/>
                <a:cs typeface="Arial"/>
                <a:sym typeface="Arial"/>
              </a:rPr>
              <a:t>Partner: Performance repository to snapshot daily partner performance; help keep source of truth for reporting and reconciliations in addition to live dashboard</a:t>
            </a:r>
            <a:endParaRPr sz="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e5922a01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e5922a01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2" name="Google Shape;17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Pipe to spend will change to YoY</a:t>
            </a:r>
            <a:endParaRPr/>
          </a:p>
          <a:p>
            <a:pPr indent="0" lvl="0" marL="0" rtl="0" algn="l">
              <a:lnSpc>
                <a:spcPct val="100000"/>
              </a:lnSpc>
              <a:spcBef>
                <a:spcPts val="0"/>
              </a:spcBef>
              <a:spcAft>
                <a:spcPts val="0"/>
              </a:spcAft>
              <a:buClr>
                <a:schemeClr val="dk1"/>
              </a:buClr>
              <a:buSzPts val="1100"/>
              <a:buFont typeface="Arial"/>
              <a:buNone/>
            </a:pPr>
            <a:r>
              <a:rPr lang="en"/>
              <a:t>Team will investigate stage 00 opps stagnation and monitor</a:t>
            </a:r>
            <a:endParaRPr/>
          </a:p>
          <a:p>
            <a:pPr indent="0" lvl="0" marL="0" rtl="0" algn="l">
              <a:lnSpc>
                <a:spcPct val="100000"/>
              </a:lnSpc>
              <a:spcBef>
                <a:spcPts val="0"/>
              </a:spcBef>
              <a:spcAft>
                <a:spcPts val="0"/>
              </a:spcAft>
              <a:buClr>
                <a:schemeClr val="dk1"/>
              </a:buClr>
              <a:buSzPts val="1100"/>
              <a:buFont typeface="Arial"/>
              <a:buNone/>
            </a:pPr>
            <a:r>
              <a:rPr lang="en"/>
              <a:t>Get a sense for size of reseller risk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Reseller margins have been reduced across the board so all partners are impacted. Brio in India had concerns about profitability and are planning to move away a little from doing reseller activities and </a:t>
            </a:r>
            <a:r>
              <a:rPr lang="en">
                <a:solidFill>
                  <a:schemeClr val="dk1"/>
                </a:solidFill>
              </a:rPr>
              <a:t>Softbank is one of JP's key GWS partner that brought in 7M GCP+GWS TCV pipeline so far in Q1. Total impact still TBD</a:t>
            </a:r>
            <a:r>
              <a:rPr lang="en"/>
              <a:t> and the rest of the subregions have not raised similar concerns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4" name="Google Shape;18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6" name="Google Shape;184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Add SAL&gt;QSO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6" name="Google Shape;186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3" name="Google Shape;18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100"/>
              <a:buNone/>
            </a:pPr>
            <a:r>
              <a:rPr lang="en" sz="900">
                <a:solidFill>
                  <a:srgbClr val="202124"/>
                </a:solidFill>
                <a:latin typeface="Arial"/>
                <a:ea typeface="Arial"/>
                <a:cs typeface="Arial"/>
                <a:sym typeface="Arial"/>
              </a:rPr>
              <a:t>Commentary from Q1 result deck:</a:t>
            </a:r>
            <a:endParaRPr sz="900">
              <a:solidFill>
                <a:srgbClr val="202124"/>
              </a:solidFill>
              <a:latin typeface="Arial"/>
              <a:ea typeface="Arial"/>
              <a:cs typeface="Arial"/>
              <a:sym typeface="Arial"/>
            </a:endParaRPr>
          </a:p>
          <a:p>
            <a:pPr indent="-102870" lvl="0" marL="274320" rtl="0" algn="l">
              <a:lnSpc>
                <a:spcPct val="115000"/>
              </a:lnSpc>
              <a:spcBef>
                <a:spcPts val="1000"/>
              </a:spcBef>
              <a:spcAft>
                <a:spcPts val="0"/>
              </a:spcAft>
              <a:buClr>
                <a:srgbClr val="202124"/>
              </a:buClr>
              <a:buSzPts val="900"/>
              <a:buFont typeface="Arial"/>
              <a:buChar char="●"/>
            </a:pPr>
            <a:r>
              <a:rPr lang="en" sz="900">
                <a:solidFill>
                  <a:srgbClr val="202124"/>
                </a:solidFill>
                <a:latin typeface="Arial"/>
                <a:ea typeface="Arial"/>
                <a:cs typeface="Arial"/>
                <a:sym typeface="Arial"/>
              </a:rPr>
              <a:t>Partner MDF/PPF predictability spend continue to creates issue with forecasting</a:t>
            </a:r>
            <a:endParaRPr sz="900">
              <a:solidFill>
                <a:srgbClr val="202124"/>
              </a:solidFill>
              <a:latin typeface="Arial"/>
              <a:ea typeface="Arial"/>
              <a:cs typeface="Arial"/>
              <a:sym typeface="Arial"/>
            </a:endParaRPr>
          </a:p>
          <a:p>
            <a:pPr indent="-102870" lvl="0" marL="274320" rtl="0" algn="l">
              <a:lnSpc>
                <a:spcPct val="115000"/>
              </a:lnSpc>
              <a:spcBef>
                <a:spcPts val="1000"/>
              </a:spcBef>
              <a:spcAft>
                <a:spcPts val="1000"/>
              </a:spcAft>
              <a:buClr>
                <a:srgbClr val="202124"/>
              </a:buClr>
              <a:buSzPts val="900"/>
              <a:buFont typeface="Arial"/>
              <a:buChar char="●"/>
            </a:pPr>
            <a:r>
              <a:rPr lang="en" sz="900">
                <a:solidFill>
                  <a:srgbClr val="202124"/>
                </a:solidFill>
                <a:latin typeface="Arial"/>
                <a:ea typeface="Arial"/>
                <a:cs typeface="Arial"/>
                <a:sym typeface="Arial"/>
              </a:rPr>
              <a:t>Work with Partner Marketing and Ops lead (Amlaan) to tighten </a:t>
            </a:r>
            <a:r>
              <a:rPr lang="en" sz="900" u="sng">
                <a:solidFill>
                  <a:srgbClr val="1A73E8"/>
                </a:solidFill>
                <a:latin typeface="Arial"/>
                <a:ea typeface="Arial"/>
                <a:cs typeface="Arial"/>
                <a:sym typeface="Arial"/>
                <a:hlinkClick r:id="rId2">
                  <a:extLst>
                    <a:ext uri="{A12FA001-AC4F-418D-AE19-62706E023703}">
                      <ahyp:hlinkClr val="tx"/>
                    </a:ext>
                  </a:extLst>
                </a:hlinkClick>
              </a:rPr>
              <a:t>PPF/MDF expense forecast</a:t>
            </a:r>
            <a:r>
              <a:rPr lang="en" sz="900">
                <a:solidFill>
                  <a:srgbClr val="202124"/>
                </a:solidFill>
                <a:latin typeface="Arial"/>
                <a:ea typeface="Arial"/>
                <a:cs typeface="Arial"/>
                <a:sym typeface="Arial"/>
              </a:rPr>
              <a:t> (ongoing issue driven by partner application approval vs. pipe attainment timing difference)</a:t>
            </a:r>
            <a:endParaRPr sz="900">
              <a:solidFill>
                <a:srgbClr val="202124"/>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6" name="Google Shape;19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0" name="Google Shape;19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0" name="Google Shape;19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Regional Insights: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Regional support has improved, resulting in faster resolution of tickets from last month compared to this month.</a:t>
            </a:r>
            <a:endParaRPr/>
          </a:p>
          <a:p>
            <a:pPr indent="0" lvl="0" marL="0" rtl="0" algn="l">
              <a:lnSpc>
                <a:spcPct val="100000"/>
              </a:lnSpc>
              <a:spcBef>
                <a:spcPts val="0"/>
              </a:spcBef>
              <a:spcAft>
                <a:spcPts val="0"/>
              </a:spcAft>
              <a:buClr>
                <a:schemeClr val="dk1"/>
              </a:buClr>
              <a:buSzPts val="1100"/>
              <a:buFont typeface="Arial"/>
              <a:buNone/>
            </a:pPr>
            <a:r>
              <a:rPr lang="en"/>
              <a:t>Further investigation will be conducted to determine why satisfaction surveys from LATAM have not been received.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8" name="Google Shape;194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4" name="Google Shape;195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0" name="Google Shape;196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6" name="Google Shape;197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6" name="Google Shape;202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5" name="Google Shape;205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1" name="Google Shape;207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NORTHAM Commentary</a:t>
            </a:r>
            <a:endParaRPr/>
          </a:p>
          <a:p>
            <a:pPr indent="0" lvl="0" marL="0" rtl="0" algn="l">
              <a:lnSpc>
                <a:spcPct val="100000"/>
              </a:lnSpc>
              <a:spcBef>
                <a:spcPts val="0"/>
              </a:spcBef>
              <a:spcAft>
                <a:spcPts val="0"/>
              </a:spcAft>
              <a:buClr>
                <a:schemeClr val="dk1"/>
              </a:buClr>
              <a:buSzPts val="1100"/>
              <a:buFont typeface="Arial"/>
              <a:buNone/>
            </a:pPr>
            <a:r>
              <a:rPr b="1" lang="en"/>
              <a:t>Northam GCP QSO</a:t>
            </a:r>
            <a:r>
              <a:rPr lang="en"/>
              <a:t> pacing is likely to achieve Q1 plan</a:t>
            </a:r>
            <a:endParaRPr/>
          </a:p>
          <a:p>
            <a:pPr indent="0" lvl="0" marL="0" rtl="0" algn="l">
              <a:lnSpc>
                <a:spcPct val="100000"/>
              </a:lnSpc>
              <a:spcBef>
                <a:spcPts val="0"/>
              </a:spcBef>
              <a:spcAft>
                <a:spcPts val="0"/>
              </a:spcAft>
              <a:buClr>
                <a:schemeClr val="dk1"/>
              </a:buClr>
              <a:buSzPts val="1100"/>
              <a:buFont typeface="Arial"/>
              <a:buNone/>
            </a:pPr>
            <a:r>
              <a:rPr lang="en"/>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p>
          <a:p>
            <a:pPr indent="0" lvl="0" marL="0" rtl="0" algn="l">
              <a:lnSpc>
                <a:spcPct val="100000"/>
              </a:lnSpc>
              <a:spcBef>
                <a:spcPts val="0"/>
              </a:spcBef>
              <a:spcAft>
                <a:spcPts val="0"/>
              </a:spcAft>
              <a:buClr>
                <a:schemeClr val="dk1"/>
              </a:buClr>
              <a:buSzPts val="1100"/>
              <a:buFont typeface="Arial"/>
              <a:buNone/>
            </a:pPr>
            <a:r>
              <a:rPr lang="en"/>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p>
          <a:p>
            <a:pPr indent="0" lvl="0" marL="0" rtl="0" algn="l">
              <a:lnSpc>
                <a:spcPct val="100000"/>
              </a:lnSpc>
              <a:spcBef>
                <a:spcPts val="0"/>
              </a:spcBef>
              <a:spcAft>
                <a:spcPts val="0"/>
              </a:spcAft>
              <a:buClr>
                <a:schemeClr val="dk1"/>
              </a:buClr>
              <a:buSzPts val="1100"/>
              <a:buFont typeface="Arial"/>
              <a:buNone/>
            </a:pPr>
            <a:r>
              <a:rPr b="1" lang="en"/>
              <a:t>GCP JAPAC</a:t>
            </a:r>
            <a:r>
              <a:rPr lang="en"/>
              <a:t> - APAC specifically acct is up in Corp/select but down in ENT which is the most important segment to the overall plan; need to increase engagement there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SMB GWS</a:t>
            </a:r>
            <a:r>
              <a:rPr lang="en"/>
              <a:t> is being accounted for separately which is why we have 2 repeating columns</a:t>
            </a:r>
            <a:endParaRPr/>
          </a:p>
          <a:p>
            <a:pPr indent="0" lvl="0" marL="0" rtl="0" algn="l">
              <a:lnSpc>
                <a:spcPct val="100000"/>
              </a:lnSpc>
              <a:spcBef>
                <a:spcPts val="0"/>
              </a:spcBef>
              <a:spcAft>
                <a:spcPts val="0"/>
              </a:spcAft>
              <a:buClr>
                <a:schemeClr val="dk1"/>
              </a:buClr>
              <a:buSzPts val="1100"/>
              <a:buFont typeface="Arial"/>
              <a:buNone/>
            </a:pPr>
            <a:r>
              <a:rPr lang="en"/>
              <a:t>GWS QSOs need ~400 more to pace at 100%; GWS contact sales -310 QSOs Y/Y - at a global level the miss is Contact Sales</a:t>
            </a:r>
            <a:endParaRPr/>
          </a:p>
          <a:p>
            <a:pPr indent="0" lvl="0" marL="0" rtl="0" algn="l">
              <a:lnSpc>
                <a:spcPct val="100000"/>
              </a:lnSpc>
              <a:spcBef>
                <a:spcPts val="0"/>
              </a:spcBef>
              <a:spcAft>
                <a:spcPts val="0"/>
              </a:spcAft>
              <a:buClr>
                <a:schemeClr val="dk1"/>
              </a:buClr>
              <a:buSzPts val="1100"/>
              <a:buFont typeface="Arial"/>
              <a:buNone/>
            </a:pPr>
            <a:r>
              <a:rPr lang="en"/>
              <a:t>GWS top of funnel is healthey and should be a bullish indicator for the coming 120 days</a:t>
            </a:r>
            <a:endParaRPr/>
          </a:p>
          <a:p>
            <a:pPr indent="0" lvl="0" marL="0" rtl="0" algn="l">
              <a:lnSpc>
                <a:spcPct val="100000"/>
              </a:lnSpc>
              <a:spcBef>
                <a:spcPts val="0"/>
              </a:spcBef>
              <a:spcAft>
                <a:spcPts val="0"/>
              </a:spcAft>
              <a:buClr>
                <a:schemeClr val="dk1"/>
              </a:buClr>
              <a:buSzPts val="1100"/>
              <a:buFont typeface="Arial"/>
              <a:buNone/>
            </a:pPr>
            <a:r>
              <a:rPr lang="en"/>
              <a:t>EMEA GWS has the same issue as GCP JAPAC w/ENT down y/y; JAPAC GWS ENT engagement is down y/y; JAPAN GWS engagement is -71% y/y, JAPANs top of funnel does not look healthy in the GWS</a:t>
            </a:r>
            <a:endParaRPr/>
          </a:p>
          <a:p>
            <a:pPr indent="0" lvl="0" marL="0" rtl="0" algn="l">
              <a:lnSpc>
                <a:spcPct val="100000"/>
              </a:lnSpc>
              <a:spcBef>
                <a:spcPts val="0"/>
              </a:spcBef>
              <a:spcAft>
                <a:spcPts val="0"/>
              </a:spcAft>
              <a:buClr>
                <a:schemeClr val="dk1"/>
              </a:buClr>
              <a:buSzPts val="1100"/>
              <a:buFont typeface="Arial"/>
              <a:buNone/>
            </a:pPr>
            <a:r>
              <a:rPr lang="en"/>
              <a:t>LATAM/Northam are fine on GWS engagement </a:t>
            </a:r>
            <a:endParaRPr/>
          </a:p>
          <a:p>
            <a:pPr indent="0" lvl="0" marL="0" rtl="0" algn="l">
              <a:lnSpc>
                <a:spcPct val="100000"/>
              </a:lnSpc>
              <a:spcBef>
                <a:spcPts val="0"/>
              </a:spcBef>
              <a:spcAft>
                <a:spcPts val="0"/>
              </a:spcAft>
              <a:buClr>
                <a:schemeClr val="dk1"/>
              </a:buClr>
              <a:buSzPts val="1100"/>
              <a:buFont typeface="Arial"/>
              <a:buNone/>
            </a:pPr>
            <a:r>
              <a:rPr lang="en"/>
              <a:t>AB ask Kristena/ Sarah P. w/observations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Partner - prewire Adriana that i’ll ask her to speak to the results here, her or Aamlan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5" name="Google Shape;208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9" name="Google Shape;209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NORTHAM Start-ups Commentary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Created Tiger Team dedicated to Startups growth - workshopping Q1 pacing and actions to close the gap; mktg qso cont fro NA is 34% vs pipe 22%; account tagging &amp; routing issues, worked w/Andrew K’s team to fix; SDR team has a close the gap plan that they will share out next week; ex: 200 QSOs were routed to the wrong sales team and should have been captured in the Startups QSO (would increase pacing). In the next 2wks we should see more accurate pacing direction for the quarter. Nin works w/Partner. GGD OKR Insights review is a great place for background.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BoB updates impacted start of the year; OB attribution tagging has not been completed yet so we’re experiencing a lag in OB; Should correct as this gets resolved. Highlights — Huge average deal sizes; w/w momentum gaining after Jan. MKTG is contributing &gt;30% of their mktg cont. Rate;</a:t>
            </a:r>
            <a:endParaRPr>
              <a:solidFill>
                <a:schemeClr val="dk1"/>
              </a:solidFill>
            </a:endParaRPr>
          </a:p>
          <a:p>
            <a:pPr indent="0" lvl="0" marL="0" rtl="0" algn="l">
              <a:lnSpc>
                <a:spcPct val="120000"/>
              </a:lnSpc>
              <a:spcBef>
                <a:spcPts val="0"/>
              </a:spcBef>
              <a:spcAft>
                <a:spcPts val="50"/>
              </a:spcAft>
              <a:buClr>
                <a:schemeClr val="dk1"/>
              </a:buClr>
              <a:buSzPts val="1100"/>
              <a:buFont typeface="Arial"/>
              <a:buNone/>
            </a:pPr>
            <a:r>
              <a:t/>
            </a:r>
            <a:endParaRPr sz="2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7" name="Google Shape;211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JN/Lonnie are aware of this occurrence and are reviewing A3.0 to see if outliers could be driving these results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6" name="Google Shape;214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7" name="Google Shape;21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NORTHAM trouble areas: GWS Named and GCP SMB→total miss for region</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High % fo spend–any concerns for enough juice left for remainder of year?</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Key Insights</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Partner has achieved 60% of H1 target, on track to exceed targets at 150% attainment end of Q2</a:t>
            </a:r>
            <a:endParaRPr b="1" sz="1200">
              <a:solidFill>
                <a:schemeClr val="dk1"/>
              </a:solidFill>
              <a:latin typeface="Arial"/>
              <a:ea typeface="Arial"/>
              <a:cs typeface="Arial"/>
              <a:sym typeface="Arial"/>
            </a:endParaRPr>
          </a:p>
          <a:p>
            <a:pPr indent="-304800" lvl="1" marL="914400" rtl="0" algn="l">
              <a:lnSpc>
                <a:spcPct val="100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Few outlier deals that are inflating attainment currently</a:t>
            </a:r>
            <a:endParaRPr b="1" sz="1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4285F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What went well?</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LATAM has highest integration % in field programs which lends to high pipeline target attainment %</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Overall consistent results with FY22 Pipeline in Q1</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SMB Sub-targets were hit for both products</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rgbClr val="4285F4"/>
                </a:solidFill>
                <a:latin typeface="Arial"/>
                <a:ea typeface="Arial"/>
                <a:cs typeface="Arial"/>
                <a:sym typeface="Arial"/>
              </a:rPr>
              <a:t>Opportunity Areas</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Need more GWS partner demand for marketing; also see lack of Googler interest in GWS</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Focus of growth in Corp/SMB, not focused on enterprise, Partner is changing incentive structure to grow Corp/SMB</a:t>
            </a:r>
            <a:endParaRPr sz="1000">
              <a:solidFill>
                <a:schemeClr val="dk1"/>
              </a:solidFill>
              <a:latin typeface="Arial"/>
              <a:ea typeface="Arial"/>
              <a:cs typeface="Arial"/>
              <a:sym typeface="Arial"/>
            </a:endParaRPr>
          </a:p>
          <a:p>
            <a:pPr indent="-292100" lvl="0" marL="457200" rtl="0" algn="l">
              <a:lnSpc>
                <a:spcPct val="100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Despite having high partner integration in field programs Japan sourced least pipeline against their target in Q1</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1" name="Google Shape;217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5" name="Google Shape;218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AMER: </a:t>
            </a:r>
            <a:r>
              <a:rPr lang="en" sz="1000">
                <a:solidFill>
                  <a:schemeClr val="dk1"/>
                </a:solidFill>
                <a:latin typeface="Arial"/>
                <a:ea typeface="Arial"/>
                <a:cs typeface="Arial"/>
                <a:sym typeface="Arial"/>
              </a:rPr>
              <a:t>Outlier Deals: DXC Technology Services LLC, $68M</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highlight>
                  <a:srgbClr val="FFFFFF"/>
                </a:highlight>
                <a:latin typeface="Arial"/>
                <a:ea typeface="Arial"/>
                <a:cs typeface="Arial"/>
                <a:sym typeface="Arial"/>
              </a:rPr>
              <a:t>APAC SMB: Awantec Systems Sdn Bhd, $11M</a:t>
            </a:r>
            <a:endParaRPr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Seasonality: Funding </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Definitely a reality at this time of year. Incentive campaigns are just getting started with some partner funding only receiving approval in February. Even the ones that received funding in January are still in their nascent phases. In 2023, we saw 71% of GWS Q1 pipeline come in March, 47% for GCP. So there's an element of ramp up.</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Seasonality: Next</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Another challenge that is unique to this year is that many of our partners are allocating much of their time/budget/focus to preparing for Next in April. It's hard to quantify that impact, but the month before Next in 2023 (July) was the 2nd lowest pipeline month of the year (I'll caveat that July is also the start of H2 and endures the same funding challenges that January does). </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Opp/Tagging Hygiene:</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Just like Mohan recommended, we're working with partners to examine S0 opportunities to see if any can be progressed. We are also working with partners to ensure that opportunities are appropriately tagged with campaign codes. The Partner Pipeline is over $700m so far, but only 10% of that is attributed to Marketing which is significantly below historical averages (~30%). We estimate that there could be upwards of $100m in unrealized pipeline and we started working with partners this week to audit campaign tagging.</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GWS:</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Just as a note, GWS is at 174% YoY pipeline. Even though we are technically behind pace, the pipeline has been extremely healthy compared to the same period last year. Considering March had 71% of the total Q1 2023 pipeline, if we see similar late-quarter growth then we should feel optimistic about hitting targets.</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GCP:</a:t>
            </a:r>
            <a:endParaRPr sz="1050">
              <a:solidFill>
                <a:srgbClr val="44474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rgbClr val="444746"/>
                </a:solidFill>
                <a:highlight>
                  <a:srgbClr val="FFFFFF"/>
                </a:highlight>
                <a:latin typeface="Arial"/>
                <a:ea typeface="Arial"/>
                <a:cs typeface="Arial"/>
                <a:sym typeface="Arial"/>
              </a:rPr>
              <a:t>QSOs are up 52% YoY, but we haven't seen the whale deals that we saw last year. We're hoping that the tagging audit is helpful in this regard--90% of the untagged partner-sourced pipeline are Select/Enterprise accounts, which tend to have a much higher average deal size.</a:t>
            </a:r>
            <a:endParaRPr sz="1000">
              <a:solidFill>
                <a:schemeClr val="dk1"/>
              </a:solidFill>
              <a:highlight>
                <a:srgbClr val="FFFFFF"/>
              </a:highlight>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7" name="Google Shape;219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Commentary:</a:t>
            </a:r>
            <a:endParaRPr sz="1000">
              <a:solidFill>
                <a:schemeClr val="dk1"/>
              </a:solidFill>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We’re on track for Total Online+Hybrid Revenue target </a:t>
            </a:r>
            <a:r>
              <a:rPr lang="en" sz="1000">
                <a:solidFill>
                  <a:schemeClr val="dk1"/>
                </a:solidFill>
                <a:latin typeface="Arial"/>
                <a:ea typeface="Arial"/>
                <a:cs typeface="Arial"/>
                <a:sym typeface="Arial"/>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Arial"/>
              <a:ea typeface="Arial"/>
              <a:cs typeface="Arial"/>
              <a:sym typeface="Arial"/>
            </a:endParaRPr>
          </a:p>
          <a:p>
            <a:pPr indent="-279400" lvl="0" marL="914400" rtl="0" algn="l">
              <a:lnSpc>
                <a:spcPct val="115000"/>
              </a:lnSpc>
              <a:spcBef>
                <a:spcPts val="0"/>
              </a:spcBef>
              <a:spcAft>
                <a:spcPts val="0"/>
              </a:spcAft>
              <a:buClr>
                <a:schemeClr val="dk1"/>
              </a:buClr>
              <a:buSzPts val="800"/>
              <a:buFont typeface="Arial"/>
              <a:buChar char="●"/>
            </a:pPr>
            <a:r>
              <a:t/>
            </a:r>
            <a:endParaRPr sz="10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4" name="Google Shape;221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Font typeface="Arial"/>
              <a:buChar char="○"/>
            </a:pPr>
            <a:r>
              <a:rPr lang="en" sz="1000">
                <a:solidFill>
                  <a:schemeClr val="dk1"/>
                </a:solidFill>
                <a:latin typeface="Arial"/>
                <a:ea typeface="Arial"/>
                <a:cs typeface="Arial"/>
                <a:sym typeface="Arial"/>
              </a:rPr>
              <a:t>EMEA is seeing lower trial volume MoM (</a:t>
            </a:r>
            <a:r>
              <a:rPr b="1" lang="en" sz="1000">
                <a:solidFill>
                  <a:schemeClr val="dk1"/>
                </a:solidFill>
                <a:latin typeface="Arial"/>
                <a:ea typeface="Arial"/>
                <a:cs typeface="Arial"/>
                <a:sym typeface="Arial"/>
              </a:rPr>
              <a:t>-18% MoM</a:t>
            </a:r>
            <a:r>
              <a:rPr lang="en" sz="1000">
                <a:solidFill>
                  <a:schemeClr val="dk1"/>
                </a:solidFill>
                <a:latin typeface="Arial"/>
                <a:ea typeface="Arial"/>
                <a:cs typeface="Arial"/>
                <a:sym typeface="Arial"/>
              </a:rPr>
              <a:t>) due to campaign changes we implemented to comply with DMA and e-Privacy. We are keeping a close eye on this region and exploring ways to minimize the negative impact.</a:t>
            </a:r>
            <a:endParaRPr sz="1000">
              <a:solidFill>
                <a:schemeClr val="dk1"/>
              </a:solidFill>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 fell short of target for New Customer Conversions </a:t>
            </a:r>
            <a:r>
              <a:rPr lang="en" sz="1000">
                <a:solidFill>
                  <a:schemeClr val="dk1"/>
                </a:solidFill>
                <a:latin typeface="Arial"/>
                <a:ea typeface="Arial"/>
                <a:cs typeface="Arial"/>
                <a:sym typeface="Arial"/>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highlight>
                <a:srgbClr val="C9DAF8"/>
              </a:highlight>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lang="en" sz="1000">
                <a:solidFill>
                  <a:schemeClr val="dk1"/>
                </a:solidFill>
                <a:highlight>
                  <a:srgbClr val="C9DAF8"/>
                </a:highlight>
                <a:latin typeface="Arial"/>
                <a:ea typeface="Arial"/>
                <a:cs typeface="Arial"/>
                <a:sym typeface="Arial"/>
              </a:rPr>
              <a:t>The YoY growth in CTR was driven by continued strength and growth in AI-related traffic, which continues to deliver strong CTR (33%) compared to sitewide average of 22%. AI-related use cases pages continue to gain more organic traffic, and improve upon their click through rates.</a:t>
            </a:r>
            <a:endParaRPr sz="1000">
              <a:solidFill>
                <a:schemeClr val="dk1"/>
              </a:solidFill>
              <a:highlight>
                <a:srgbClr val="C9DAF8"/>
              </a:highlight>
              <a:latin typeface="Arial"/>
              <a:ea typeface="Arial"/>
              <a:cs typeface="Arial"/>
              <a:sym typeface="Arial"/>
            </a:endParaRPr>
          </a:p>
          <a:p>
            <a:pPr indent="-292100" lvl="3" marL="1828800" rtl="0" algn="l">
              <a:lnSpc>
                <a:spcPct val="115000"/>
              </a:lnSpc>
              <a:spcBef>
                <a:spcPts val="0"/>
              </a:spcBef>
              <a:spcAft>
                <a:spcPts val="0"/>
              </a:spcAft>
              <a:buClr>
                <a:schemeClr val="dk1"/>
              </a:buClr>
              <a:buSzPts val="1000"/>
              <a:buFont typeface="Arial"/>
              <a:buChar char="●"/>
            </a:pPr>
            <a:r>
              <a:rPr lang="en" sz="1000">
                <a:solidFill>
                  <a:schemeClr val="dk1"/>
                </a:solidFill>
                <a:highlight>
                  <a:srgbClr val="C9DAF8"/>
                </a:highlight>
                <a:latin typeface="Arial"/>
                <a:ea typeface="Arial"/>
                <a:cs typeface="Arial"/>
                <a:sym typeface="Arial"/>
              </a:rPr>
              <a:t>/use-cases/ai-summarization grew MoM organic traffic 779% and free trial clicks 1,024%, resulting in above-average CTR of 49.3%.</a:t>
            </a:r>
            <a:endParaRPr sz="1000">
              <a:solidFill>
                <a:schemeClr val="dk1"/>
              </a:solidFill>
              <a:highlight>
                <a:srgbClr val="C9DAF8"/>
              </a:highlight>
              <a:latin typeface="Arial"/>
              <a:ea typeface="Arial"/>
              <a:cs typeface="Arial"/>
              <a:sym typeface="Arial"/>
            </a:endParaRPr>
          </a:p>
          <a:p>
            <a:pPr indent="-292100" lvl="3" marL="1828800" rtl="0" algn="l">
              <a:lnSpc>
                <a:spcPct val="115000"/>
              </a:lnSpc>
              <a:spcBef>
                <a:spcPts val="0"/>
              </a:spcBef>
              <a:spcAft>
                <a:spcPts val="0"/>
              </a:spcAft>
              <a:buClr>
                <a:schemeClr val="dk1"/>
              </a:buClr>
              <a:buSzPts val="1000"/>
              <a:buFont typeface="Arial"/>
              <a:buChar char="●"/>
            </a:pPr>
            <a:r>
              <a:rPr lang="en" sz="1000">
                <a:solidFill>
                  <a:schemeClr val="dk1"/>
                </a:solidFill>
                <a:highlight>
                  <a:srgbClr val="C9DAF8"/>
                </a:highlight>
                <a:latin typeface="Arial"/>
                <a:ea typeface="Arial"/>
                <a:cs typeface="Arial"/>
                <a:sym typeface="Arial"/>
              </a:rPr>
              <a:t>/use-cases/free-ai-tools grew MoM organic traffic 134% and free trial clicks 120%, resulting in CTR of 18.3%.</a:t>
            </a:r>
            <a:endParaRPr sz="1000">
              <a:solidFill>
                <a:schemeClr val="dk1"/>
              </a:solidFill>
              <a:highlight>
                <a:srgbClr val="C9DAF8"/>
              </a:highlight>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t/>
            </a:r>
            <a:endParaRPr sz="10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 fell short of target for New Customer Conversions </a:t>
            </a:r>
            <a:r>
              <a:rPr lang="en" sz="1000">
                <a:solidFill>
                  <a:schemeClr val="dk1"/>
                </a:solidFill>
                <a:latin typeface="Arial"/>
                <a:ea typeface="Arial"/>
                <a:cs typeface="Arial"/>
                <a:sym typeface="Arial"/>
              </a:rPr>
              <a:t>(92% performance to Plan). January's conversion target was modeled based on October's known trial volume and a forecasted conversion rate which we fell short of. Conversion rates have declined as more of our trial  volume has come from AI and Paid demand prospecting channels, both of which grew considerably in H2'23. Since conversion is a 3+ month lagging metric, we are now seeing the true scale of the rate decline—and it's lower than what we forecasted for the year ahead. We anticipate falling short of our conversion plan again next month, and likely the month after. We will invest in three areas to improve the conversion rate and close the gap to plan as we progress through FY24: (1) improving the quality of Paid trials, (2) improving onboarding experiences for top products, and (3) accelerating graduation from free tier to credit usage.</a:t>
            </a:r>
            <a:endParaRPr sz="1000">
              <a:solidFill>
                <a:schemeClr val="dk1"/>
              </a:solidFill>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We’re on track for Trial Signups target </a:t>
            </a:r>
            <a:r>
              <a:rPr lang="en" sz="1000">
                <a:solidFill>
                  <a:schemeClr val="dk1"/>
                </a:solidFill>
                <a:latin typeface="Arial"/>
                <a:ea typeface="Arial"/>
                <a:cs typeface="Arial"/>
                <a:sym typeface="Arial"/>
              </a:rPr>
              <a:t>(100% performance to Plan) driven by paid search efficiencies, non-branded SEO, expansion of paid media prospecting, and demand funnel optimizations. Conversions from the January signups will begin to yield revenue returns in April. As noted above, we will begin to pivot our paid demand campaigns toward maximizing quality trials based on usage signals. This may initially result in some trial quantity decline as we test and learn how best to tune our campaigns against the new quality objective.</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0" name="Google Shape;15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2" name="Google Shape;223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700">
                <a:solidFill>
                  <a:srgbClr val="3C4043"/>
                </a:solidFill>
                <a:latin typeface="Arial"/>
                <a:ea typeface="Arial"/>
                <a:cs typeface="Arial"/>
                <a:sym typeface="Arial"/>
              </a:rPr>
              <a:t>CORE</a:t>
            </a:r>
            <a:endParaRPr b="1"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Total revenue (Core) at 102%, benefiting from a strong Q4 2023</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Due to a strong Q4, we entered 2024 with greater MRR than originally modeled ($271.5M actual MRR vs $267.5M modeled MRR), resulting in Jan overperformance (99% of Jan target comes from Recurring). </a:t>
            </a:r>
            <a:endParaRPr sz="700">
              <a:solidFill>
                <a:srgbClr val="3C4043"/>
              </a:solidFill>
              <a:latin typeface="Arial"/>
              <a:ea typeface="Arial"/>
              <a:cs typeface="Arial"/>
              <a:sym typeface="Arial"/>
            </a:endParaRPr>
          </a:p>
          <a:p>
            <a:pPr indent="0" lvl="0" marL="457200" rtl="0" algn="l">
              <a:lnSpc>
                <a:spcPct val="100000"/>
              </a:lnSpc>
              <a:spcBef>
                <a:spcPts val="0"/>
              </a:spcBef>
              <a:spcAft>
                <a:spcPts val="0"/>
              </a:spcAft>
              <a:buClr>
                <a:schemeClr val="dk1"/>
              </a:buClr>
              <a:buSzPts val="1100"/>
              <a:buFont typeface="Arial"/>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New seat acquisition currently on track (316K new Jan seats, 113% to target)</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New seat overperformance largely driven by “Other/Unknown” channel. Working with BI team on updating mapping methodology and identifying why seats come in without UTM info.</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Expect some minor decreases to Jan new seats in coming months as additional fraud is tagged, but PA is improving our fraud logic to limit this impact.</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New customer ARPU +46% YoY due to Sunrise price increase and premium SKU defaulting improvements</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rPr b="1" lang="en" sz="700">
                <a:solidFill>
                  <a:srgbClr val="3C4043"/>
                </a:solidFill>
                <a:latin typeface="Arial"/>
                <a:ea typeface="Arial"/>
                <a:cs typeface="Arial"/>
                <a:sym typeface="Arial"/>
              </a:rPr>
              <a:t>Expansion revenue at 186% of target, </a:t>
            </a:r>
            <a:r>
              <a:rPr b="1" lang="en" sz="700" strike="sngStrike">
                <a:solidFill>
                  <a:srgbClr val="3C4043"/>
                </a:solidFill>
                <a:latin typeface="Arial"/>
                <a:ea typeface="Arial"/>
                <a:cs typeface="Arial"/>
                <a:sym typeface="Arial"/>
              </a:rPr>
              <a:t>partially driven by higher than expected seat expansion</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FF0000"/>
              </a:buClr>
              <a:buSzPts val="700"/>
              <a:buFont typeface="Arial"/>
              <a:buChar char="●"/>
            </a:pPr>
            <a:r>
              <a:rPr lang="en" sz="700">
                <a:solidFill>
                  <a:srgbClr val="FF0000"/>
                </a:solidFill>
                <a:latin typeface="Arial"/>
                <a:ea typeface="Arial"/>
                <a:cs typeface="Arial"/>
                <a:sym typeface="Arial"/>
              </a:rPr>
              <a:t>2/27 update: product finance seat expansion data may be bugged and is under investigation.</a:t>
            </a:r>
            <a:endParaRPr sz="700">
              <a:solidFill>
                <a:srgbClr val="FF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Watchouts moving forwards</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222222"/>
              </a:buClr>
              <a:buSzPts val="700"/>
              <a:buFont typeface="Arial"/>
              <a:buChar char="●"/>
            </a:pPr>
            <a:r>
              <a:rPr b="1" lang="en" sz="700">
                <a:solidFill>
                  <a:srgbClr val="3C4043"/>
                </a:solidFill>
                <a:latin typeface="Arial"/>
                <a:ea typeface="Arial"/>
                <a:cs typeface="Arial"/>
                <a:sym typeface="Arial"/>
              </a:rPr>
              <a:t>Sunrise M6 price increase: </a:t>
            </a:r>
            <a:r>
              <a:rPr lang="en" sz="700">
                <a:solidFill>
                  <a:srgbClr val="3C4043"/>
                </a:solidFill>
                <a:latin typeface="Arial"/>
                <a:ea typeface="Arial"/>
                <a:cs typeface="Arial"/>
                <a:sym typeface="Arial"/>
              </a:rPr>
              <a:t>In 3 weeks since price change announcement, shift to commit and seat loss looks comparable to M5 behavior for our Early cohort, but we expect a much stronger signal after the first invoice (Mar 1).</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chemeClr val="dk1"/>
              </a:buClr>
              <a:buSzPts val="700"/>
              <a:buFont typeface="Arial"/>
              <a:buChar char="●"/>
            </a:pPr>
            <a:r>
              <a:rPr b="1" lang="en" sz="700">
                <a:solidFill>
                  <a:srgbClr val="3C4043"/>
                </a:solidFill>
                <a:latin typeface="Arial"/>
                <a:ea typeface="Arial"/>
                <a:cs typeface="Arial"/>
                <a:sym typeface="Arial"/>
              </a:rPr>
              <a:t>Segment changes:</a:t>
            </a:r>
            <a:r>
              <a:rPr lang="en" sz="700">
                <a:solidFill>
                  <a:srgbClr val="3C4043"/>
                </a:solidFill>
                <a:latin typeface="Arial"/>
                <a:ea typeface="Arial"/>
                <a:cs typeface="Arial"/>
                <a:sym typeface="Arial"/>
              </a:rPr>
              <a:t> January movement out of Untouched is within range of initial expectations (Movement to Field: ~$106M in-year impact vs. target adjustment of ~$113M; Movement to Touched/Partner: ~$6M in-year impact vs ~$8M modeled). We will monitor and adjust targets in a monthly forum with Sales. </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b="1" lang="en" sz="700">
                <a:solidFill>
                  <a:srgbClr val="3C4043"/>
                </a:solidFill>
                <a:latin typeface="Arial"/>
                <a:ea typeface="Arial"/>
                <a:cs typeface="Arial"/>
                <a:sym typeface="Arial"/>
              </a:rPr>
              <a:t>Cookie consent: </a:t>
            </a:r>
            <a:r>
              <a:rPr lang="en" sz="700">
                <a:solidFill>
                  <a:srgbClr val="3C4043"/>
                </a:solidFill>
                <a:latin typeface="Arial"/>
                <a:ea typeface="Arial"/>
                <a:cs typeface="Arial"/>
                <a:sym typeface="Arial"/>
              </a:rPr>
              <a:t>As of 2/1, we are no longer able to optimize EMEA media spend towards trial start [expected impact -$4M-$11M]. We expect initial results and re-forecasting from Media Lab in mid-Feb and fuller understanding of seats impact by early March.</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rPr lang="en" sz="700">
                <a:solidFill>
                  <a:srgbClr val="3C4043"/>
                </a:solidFill>
                <a:latin typeface="Arial"/>
                <a:ea typeface="Arial"/>
                <a:cs typeface="Arial"/>
                <a:sym typeface="Arial"/>
              </a:rPr>
              <a:t>_____________________________________________________________________</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SzPts val="1100"/>
              <a:buNone/>
            </a:pPr>
            <a:r>
              <a:rPr lang="en" sz="700">
                <a:solidFill>
                  <a:srgbClr val="3C4043"/>
                </a:solidFill>
                <a:latin typeface="Arial"/>
                <a:ea typeface="Arial"/>
                <a:cs typeface="Arial"/>
                <a:sym typeface="Arial"/>
              </a:rPr>
              <a:t>AI</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Total revenue at 32%: gap exists between tops-down target and bottoms-up plan </a:t>
            </a:r>
            <a:r>
              <a:rPr lang="en" sz="700">
                <a:solidFill>
                  <a:srgbClr val="3C4043"/>
                </a:solidFill>
                <a:latin typeface="Arial"/>
                <a:ea typeface="Arial"/>
                <a:cs typeface="Arial"/>
                <a:sym typeface="Arial"/>
              </a:rPr>
              <a:t>[</a:t>
            </a:r>
            <a:r>
              <a:rPr lang="en" sz="700" u="sng">
                <a:solidFill>
                  <a:srgbClr val="1A73E8"/>
                </a:solidFill>
                <a:latin typeface="Arial"/>
                <a:ea typeface="Arial"/>
                <a:cs typeface="Arial"/>
                <a:sym typeface="Arial"/>
                <a:hlinkClick r:id="rId2">
                  <a:extLst>
                    <a:ext uri="{A12FA001-AC4F-418D-AE19-62706E023703}">
                      <ahyp:hlinkClr val="tx"/>
                    </a:ext>
                  </a:extLst>
                </a:hlinkClick>
              </a:rPr>
              <a:t>link</a:t>
            </a:r>
            <a:r>
              <a:rPr lang="en" sz="700">
                <a:solidFill>
                  <a:srgbClr val="3C4043"/>
                </a:solidFill>
                <a:latin typeface="Arial"/>
                <a:ea typeface="Arial"/>
                <a:cs typeface="Arial"/>
                <a:sym typeface="Arial"/>
              </a:rPr>
              <a:t>]</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Bottom-up model adds up 127K paid licenses and $13.5M revenue as compared to 502K paid licenses and $52M in tops-down target. </a:t>
            </a:r>
            <a:r>
              <a:rPr lang="en" sz="700" u="sng">
                <a:solidFill>
                  <a:srgbClr val="1A73E8"/>
                </a:solidFill>
                <a:latin typeface="Arial"/>
                <a:ea typeface="Arial"/>
                <a:cs typeface="Arial"/>
                <a:sym typeface="Arial"/>
                <a:hlinkClick r:id="rId3">
                  <a:extLst>
                    <a:ext uri="{A12FA001-AC4F-418D-AE19-62706E023703}">
                      <ahyp:hlinkClr val="tx"/>
                    </a:ext>
                  </a:extLst>
                </a:hlinkClick>
              </a:rPr>
              <a:t>Project Jasmine</a:t>
            </a:r>
            <a:r>
              <a:rPr lang="en" sz="700">
                <a:solidFill>
                  <a:srgbClr val="3C4043"/>
                </a:solidFill>
                <a:latin typeface="Arial"/>
                <a:ea typeface="Arial"/>
                <a:cs typeface="Arial"/>
                <a:sym typeface="Arial"/>
              </a:rPr>
              <a:t> in place to accelerate Duet trajectory.</a:t>
            </a:r>
            <a:endParaRPr sz="700">
              <a:solidFill>
                <a:srgbClr val="3C4043"/>
              </a:solidFill>
              <a:latin typeface="Arial"/>
              <a:ea typeface="Arial"/>
              <a:cs typeface="Arial"/>
              <a:sym typeface="Arial"/>
            </a:endParaRPr>
          </a:p>
          <a:p>
            <a:pPr indent="0" lvl="0" marL="457200" rtl="0" algn="l">
              <a:lnSpc>
                <a:spcPct val="100000"/>
              </a:lnSpc>
              <a:spcBef>
                <a:spcPts val="0"/>
              </a:spcBef>
              <a:spcAft>
                <a:spcPts val="0"/>
              </a:spcAft>
              <a:buClr>
                <a:schemeClr val="dk1"/>
              </a:buClr>
              <a:buSzPts val="1100"/>
              <a:buFont typeface="Arial"/>
              <a:buNone/>
            </a:pPr>
            <a:r>
              <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Duet revenue currently coming in primarily through Existing customers, testing add-on capability in sign-up flow next week</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5% of licenses in January came from new core SKU customers, which is expected to increase</a:t>
            </a:r>
            <a:endParaRPr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700">
              <a:solidFill>
                <a:srgbClr val="3C4043"/>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700">
                <a:solidFill>
                  <a:srgbClr val="3C4043"/>
                </a:solidFill>
                <a:latin typeface="Arial"/>
                <a:ea typeface="Arial"/>
                <a:cs typeface="Arial"/>
                <a:sym typeface="Arial"/>
              </a:rPr>
              <a:t>Trial-to-paid rate high at 76%, likely due to trials primarily coming from customers with high intent</a:t>
            </a:r>
            <a:endParaRPr b="1"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Duet only offered ad add-on to existing customers that already have billing established, leading to high conversion [looking into better trial-to-paid benchmarks]</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Product team also closely tracking engagement in go/duet-product-dash</a:t>
            </a:r>
            <a:endParaRPr sz="700">
              <a:solidFill>
                <a:srgbClr val="3C4043"/>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1" name="Google Shape;225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9" name="Google Shape;226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0" name="Google Shape;228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3" name="Google Shape;229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5" name="Google Shape;230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7" name="Google Shape;231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1" name="Google Shape;233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9" name="Google Shape;16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000">
              <a:solidFill>
                <a:schemeClr val="dk1"/>
              </a:solidFill>
              <a:highlight>
                <a:srgbClr val="C9DAF8"/>
              </a:highlight>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5" name="Google Shape;16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Commentary:</a:t>
            </a:r>
            <a:endParaRPr sz="1000">
              <a:solidFill>
                <a:schemeClr val="dk1"/>
              </a:solidFill>
              <a:latin typeface="Arial"/>
              <a:ea typeface="Arial"/>
              <a:cs typeface="Arial"/>
              <a:sym typeface="Arial"/>
            </a:endParaRPr>
          </a:p>
          <a:p>
            <a:pPr indent="-292100" lvl="1" marL="914400" rtl="0" algn="l">
              <a:lnSpc>
                <a:spcPct val="115000"/>
              </a:lnSpc>
              <a:spcBef>
                <a:spcPts val="0"/>
              </a:spcBef>
              <a:spcAft>
                <a:spcPts val="0"/>
              </a:spcAft>
              <a:buClr>
                <a:schemeClr val="dk1"/>
              </a:buClr>
              <a:buSzPts val="1000"/>
              <a:buFont typeface="Arial"/>
              <a:buChar char="○"/>
            </a:pPr>
            <a:r>
              <a:rPr b="1" lang="en" sz="1000">
                <a:solidFill>
                  <a:schemeClr val="dk1"/>
                </a:solidFill>
                <a:latin typeface="Arial"/>
                <a:ea typeface="Arial"/>
                <a:cs typeface="Arial"/>
                <a:sym typeface="Arial"/>
              </a:rPr>
              <a:t>We’re on track for Total Online+Hybrid Revenue target </a:t>
            </a:r>
            <a:r>
              <a:rPr lang="en" sz="1000">
                <a:solidFill>
                  <a:schemeClr val="dk1"/>
                </a:solidFill>
                <a:latin typeface="Arial"/>
                <a:ea typeface="Arial"/>
                <a:cs typeface="Arial"/>
                <a:sym typeface="Arial"/>
              </a:rPr>
              <a:t>(106% performance to Plan) driven by revenue growth/ramp from strong SMB customer acquisition performance in previous quarters which contributed to upside in Existing Revenue and strong performance from our cross-sell program. </a:t>
            </a:r>
            <a:endParaRPr b="1"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Sales Ops took the revenue targets MZ gave them and pushed to back half of the year→ which spells some concern for H2</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Supporting Analysis from Max: New In Year Revenue is ramping at model, seeing more spend per conversion for most regions. Those conversions have all year to contribute to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Outsized trial signups for AI in Q4, showing lower conversions than historic averages</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Absolute numbers of conversions are going up, just the rates are down (up 7% YoY compared to 38% on FTs)</a:t>
            </a:r>
            <a:endParaRPr sz="10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8" name="Google Shape;16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JAPAC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chemeClr val="dk1"/>
              </a:solidFill>
              <a:latin typeface="Arial"/>
              <a:ea typeface="Arial"/>
              <a:cs typeface="Arial"/>
              <a:sym typeface="Arial"/>
            </a:endParaRPr>
          </a:p>
          <a:p>
            <a:pPr indent="0" lvl="0" marL="0" rtl="0" algn="l">
              <a:lnSpc>
                <a:spcPct val="115000"/>
              </a:lnSpc>
              <a:spcBef>
                <a:spcPts val="0"/>
              </a:spcBef>
              <a:spcAft>
                <a:spcPts val="0"/>
              </a:spcAft>
              <a:buSzPts val="1100"/>
              <a:buNone/>
            </a:pPr>
            <a:r>
              <a:rPr lang="en" sz="1000">
                <a:solidFill>
                  <a:schemeClr val="dk1"/>
                </a:solidFill>
                <a:latin typeface="Arial"/>
                <a:ea typeface="Arial"/>
                <a:cs typeface="Arial"/>
                <a:sym typeface="Arial"/>
              </a:rPr>
              <a:t>Conversions Overall: Plan for whole year is everyones plan was 20-30%, whereas </a:t>
            </a:r>
            <a:endParaRPr sz="10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0" name="Google Shape;16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H2 revenue drive: panel</a:t>
            </a:r>
            <a:endParaRPr sz="700">
              <a:solidFill>
                <a:srgbClr val="3C4043"/>
              </a:solidFill>
              <a:latin typeface="Arial"/>
              <a:ea typeface="Arial"/>
              <a:cs typeface="Arial"/>
              <a:sym typeface="Arial"/>
            </a:endParaRPr>
          </a:p>
          <a:p>
            <a:pPr indent="-273050" lvl="0" marL="457200" rtl="0" algn="l">
              <a:lnSpc>
                <a:spcPct val="100000"/>
              </a:lnSpc>
              <a:spcBef>
                <a:spcPts val="0"/>
              </a:spcBef>
              <a:spcAft>
                <a:spcPts val="0"/>
              </a:spcAft>
              <a:buClr>
                <a:srgbClr val="3C4043"/>
              </a:buClr>
              <a:buSzPts val="700"/>
              <a:buFont typeface="Arial"/>
              <a:buChar char="●"/>
            </a:pPr>
            <a:r>
              <a:rPr lang="en" sz="700">
                <a:solidFill>
                  <a:srgbClr val="3C4043"/>
                </a:solidFill>
                <a:latin typeface="Arial"/>
                <a:ea typeface="Arial"/>
                <a:cs typeface="Arial"/>
                <a:sym typeface="Arial"/>
              </a:rPr>
              <a:t>Engagement rates at 30%-&gt; check with Rustam </a:t>
            </a:r>
            <a:endParaRPr sz="700">
              <a:solidFill>
                <a:srgbClr val="3C4043"/>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2" name="Google Shape;169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3050" lvl="0" marL="457200" rtl="0" algn="l">
              <a:lnSpc>
                <a:spcPct val="100000"/>
              </a:lnSpc>
              <a:spcBef>
                <a:spcPts val="0"/>
              </a:spcBef>
              <a:spcAft>
                <a:spcPts val="0"/>
              </a:spcAft>
              <a:buClr>
                <a:srgbClr val="3C4043"/>
              </a:buClr>
              <a:buSzPts val="700"/>
              <a:buFont typeface="Arial"/>
              <a:buChar char="●"/>
            </a:pPr>
            <a:r>
              <a:t/>
            </a:r>
            <a:endParaRPr sz="700">
              <a:solidFill>
                <a:srgbClr val="3C4043"/>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8" name="Shape 8"/>
        <p:cNvGrpSpPr/>
        <p:nvPr/>
      </p:nvGrpSpPr>
      <p:grpSpPr>
        <a:xfrm>
          <a:off x="0" y="0"/>
          <a:ext cx="0" cy="0"/>
          <a:chOff x="0" y="0"/>
          <a:chExt cx="0" cy="0"/>
        </a:xfrm>
      </p:grpSpPr>
      <p:sp>
        <p:nvSpPr>
          <p:cNvPr id="9" name="Google Shape;9;p49"/>
          <p:cNvSpPr txBox="1"/>
          <p:nvPr>
            <p:ph type="title"/>
          </p:nvPr>
        </p:nvSpPr>
        <p:spPr>
          <a:xfrm>
            <a:off x="457200" y="1536250"/>
            <a:ext cx="5459100" cy="2069400"/>
          </a:xfrm>
          <a:prstGeom prst="rect">
            <a:avLst/>
          </a:prstGeom>
          <a:noFill/>
          <a:ln>
            <a:noFill/>
          </a:ln>
        </p:spPr>
        <p:txBody>
          <a:bodyPr anchorCtr="0" anchor="ctr" bIns="0" lIns="0" spcFirstLastPara="1" rIns="91425"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pic>
        <p:nvPicPr>
          <p:cNvPr id="10" name="Google Shape;10;p49"/>
          <p:cNvPicPr preferRelativeResize="0"/>
          <p:nvPr/>
        </p:nvPicPr>
        <p:blipFill rotWithShape="1">
          <a:blip r:embed="rId2">
            <a:alphaModFix/>
          </a:blip>
          <a:srcRect b="0" l="0" r="0" t="0"/>
          <a:stretch/>
        </p:blipFill>
        <p:spPr>
          <a:xfrm>
            <a:off x="457194" y="460254"/>
            <a:ext cx="1370957" cy="260621"/>
          </a:xfrm>
          <a:prstGeom prst="rect">
            <a:avLst/>
          </a:prstGeom>
          <a:noFill/>
          <a:ln>
            <a:noFill/>
          </a:ln>
        </p:spPr>
      </p:pic>
      <p:sp>
        <p:nvSpPr>
          <p:cNvPr id="11" name="Google Shape;11;p49"/>
          <p:cNvSpPr txBox="1"/>
          <p:nvPr>
            <p:ph idx="1" type="subTitle"/>
          </p:nvPr>
        </p:nvSpPr>
        <p:spPr>
          <a:xfrm>
            <a:off x="455725" y="3688350"/>
            <a:ext cx="2004000" cy="9996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000"/>
              <a:buNone/>
              <a:defRPr sz="1200"/>
            </a:lvl1pPr>
            <a:lvl2pPr lvl="1" algn="l">
              <a:lnSpc>
                <a:spcPct val="115000"/>
              </a:lnSpc>
              <a:spcBef>
                <a:spcPts val="0"/>
              </a:spcBef>
              <a:spcAft>
                <a:spcPts val="0"/>
              </a:spcAft>
              <a:buSzPts val="1000"/>
              <a:buNone/>
              <a:defRPr sz="1200"/>
            </a:lvl2pPr>
            <a:lvl3pPr lvl="2" algn="l">
              <a:lnSpc>
                <a:spcPct val="115000"/>
              </a:lnSpc>
              <a:spcBef>
                <a:spcPts val="0"/>
              </a:spcBef>
              <a:spcAft>
                <a:spcPts val="0"/>
              </a:spcAft>
              <a:buSzPts val="1000"/>
              <a:buNone/>
              <a:defRPr sz="1200"/>
            </a:lvl3pPr>
            <a:lvl4pPr lvl="3" algn="l">
              <a:lnSpc>
                <a:spcPct val="115000"/>
              </a:lnSpc>
              <a:spcBef>
                <a:spcPts val="0"/>
              </a:spcBef>
              <a:spcAft>
                <a:spcPts val="0"/>
              </a:spcAft>
              <a:buSzPts val="1000"/>
              <a:buNone/>
              <a:defRPr sz="1200"/>
            </a:lvl4pPr>
            <a:lvl5pPr lvl="4" algn="l">
              <a:lnSpc>
                <a:spcPct val="115000"/>
              </a:lnSpc>
              <a:spcBef>
                <a:spcPts val="0"/>
              </a:spcBef>
              <a:spcAft>
                <a:spcPts val="0"/>
              </a:spcAft>
              <a:buSzPts val="1000"/>
              <a:buNone/>
              <a:defRPr sz="1200"/>
            </a:lvl5pPr>
            <a:lvl6pPr lvl="5" algn="l">
              <a:lnSpc>
                <a:spcPct val="115000"/>
              </a:lnSpc>
              <a:spcBef>
                <a:spcPts val="0"/>
              </a:spcBef>
              <a:spcAft>
                <a:spcPts val="0"/>
              </a:spcAft>
              <a:buSzPts val="1000"/>
              <a:buNone/>
              <a:defRPr sz="1200"/>
            </a:lvl6pPr>
            <a:lvl7pPr lvl="6" algn="l">
              <a:lnSpc>
                <a:spcPct val="115000"/>
              </a:lnSpc>
              <a:spcBef>
                <a:spcPts val="0"/>
              </a:spcBef>
              <a:spcAft>
                <a:spcPts val="0"/>
              </a:spcAft>
              <a:buSzPts val="1000"/>
              <a:buNone/>
              <a:defRPr sz="1200"/>
            </a:lvl7pPr>
            <a:lvl8pPr lvl="7" algn="l">
              <a:lnSpc>
                <a:spcPct val="115000"/>
              </a:lnSpc>
              <a:spcBef>
                <a:spcPts val="0"/>
              </a:spcBef>
              <a:spcAft>
                <a:spcPts val="0"/>
              </a:spcAft>
              <a:buSzPts val="1000"/>
              <a:buNone/>
              <a:defRPr sz="1200"/>
            </a:lvl8pPr>
            <a:lvl9pPr lvl="8" algn="l">
              <a:lnSpc>
                <a:spcPct val="115000"/>
              </a:lnSpc>
              <a:spcBef>
                <a:spcPts val="0"/>
              </a:spcBef>
              <a:spcAft>
                <a:spcPts val="0"/>
              </a:spcAft>
              <a:buSzPts val="1000"/>
              <a:buNone/>
              <a:defRPr sz="1200"/>
            </a:lvl9pPr>
          </a:lstStyle>
          <a:p/>
        </p:txBody>
      </p:sp>
      <p:sp>
        <p:nvSpPr>
          <p:cNvPr id="12" name="Google Shape;12;p4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56" name="Shape 56"/>
        <p:cNvGrpSpPr/>
        <p:nvPr/>
      </p:nvGrpSpPr>
      <p:grpSpPr>
        <a:xfrm>
          <a:off x="0" y="0"/>
          <a:ext cx="0" cy="0"/>
          <a:chOff x="0" y="0"/>
          <a:chExt cx="0" cy="0"/>
        </a:xfrm>
      </p:grpSpPr>
      <p:sp>
        <p:nvSpPr>
          <p:cNvPr id="57" name="Google Shape;57;p68"/>
          <p:cNvSpPr txBox="1"/>
          <p:nvPr>
            <p:ph type="title"/>
          </p:nvPr>
        </p:nvSpPr>
        <p:spPr>
          <a:xfrm>
            <a:off x="457200" y="1536250"/>
            <a:ext cx="6153900" cy="2075700"/>
          </a:xfrm>
          <a:prstGeom prst="rect">
            <a:avLst/>
          </a:prstGeom>
          <a:noFill/>
          <a:ln>
            <a:noFill/>
          </a:ln>
        </p:spPr>
        <p:txBody>
          <a:bodyPr anchorCtr="0" anchor="b" bIns="0" lIns="0" spcFirstLastPara="1" rIns="91425" wrap="square" tIns="0">
            <a:noAutofit/>
          </a:bodyPr>
          <a:lstStyle>
            <a:lvl1pPr lvl="0" algn="l">
              <a:lnSpc>
                <a:spcPct val="125000"/>
              </a:lnSpc>
              <a:spcBef>
                <a:spcPts val="0"/>
              </a:spcBef>
              <a:spcAft>
                <a:spcPts val="0"/>
              </a:spcAft>
              <a:buSzPts val="2400"/>
              <a:buNone/>
              <a:defRPr sz="2400">
                <a:latin typeface="Arial"/>
                <a:ea typeface="Arial"/>
                <a:cs typeface="Arial"/>
                <a:sym typeface="Arial"/>
              </a:defRPr>
            </a:lvl1pPr>
            <a:lvl2pPr lvl="1" algn="l">
              <a:lnSpc>
                <a:spcPct val="125000"/>
              </a:lnSpc>
              <a:spcBef>
                <a:spcPts val="1000"/>
              </a:spcBef>
              <a:spcAft>
                <a:spcPts val="0"/>
              </a:spcAft>
              <a:buSzPts val="2400"/>
              <a:buNone/>
              <a:defRPr sz="2400">
                <a:latin typeface="Arial"/>
                <a:ea typeface="Arial"/>
                <a:cs typeface="Arial"/>
                <a:sym typeface="Arial"/>
              </a:defRPr>
            </a:lvl2pPr>
            <a:lvl3pPr lvl="2" algn="l">
              <a:lnSpc>
                <a:spcPct val="125000"/>
              </a:lnSpc>
              <a:spcBef>
                <a:spcPts val="1000"/>
              </a:spcBef>
              <a:spcAft>
                <a:spcPts val="0"/>
              </a:spcAft>
              <a:buSzPts val="2400"/>
              <a:buNone/>
              <a:defRPr sz="2400">
                <a:latin typeface="Arial"/>
                <a:ea typeface="Arial"/>
                <a:cs typeface="Arial"/>
                <a:sym typeface="Arial"/>
              </a:defRPr>
            </a:lvl3pPr>
            <a:lvl4pPr lvl="3" algn="l">
              <a:lnSpc>
                <a:spcPct val="125000"/>
              </a:lnSpc>
              <a:spcBef>
                <a:spcPts val="1000"/>
              </a:spcBef>
              <a:spcAft>
                <a:spcPts val="0"/>
              </a:spcAft>
              <a:buSzPts val="2400"/>
              <a:buNone/>
              <a:defRPr sz="2400">
                <a:latin typeface="Arial"/>
                <a:ea typeface="Arial"/>
                <a:cs typeface="Arial"/>
                <a:sym typeface="Arial"/>
              </a:defRPr>
            </a:lvl4pPr>
            <a:lvl5pPr lvl="4" algn="l">
              <a:lnSpc>
                <a:spcPct val="125000"/>
              </a:lnSpc>
              <a:spcBef>
                <a:spcPts val="1000"/>
              </a:spcBef>
              <a:spcAft>
                <a:spcPts val="0"/>
              </a:spcAft>
              <a:buSzPts val="2400"/>
              <a:buNone/>
              <a:defRPr sz="2400">
                <a:latin typeface="Arial"/>
                <a:ea typeface="Arial"/>
                <a:cs typeface="Arial"/>
                <a:sym typeface="Arial"/>
              </a:defRPr>
            </a:lvl5pPr>
            <a:lvl6pPr lvl="5" algn="l">
              <a:lnSpc>
                <a:spcPct val="125000"/>
              </a:lnSpc>
              <a:spcBef>
                <a:spcPts val="1000"/>
              </a:spcBef>
              <a:spcAft>
                <a:spcPts val="0"/>
              </a:spcAft>
              <a:buSzPts val="2400"/>
              <a:buNone/>
              <a:defRPr sz="2400">
                <a:latin typeface="Arial"/>
                <a:ea typeface="Arial"/>
                <a:cs typeface="Arial"/>
                <a:sym typeface="Arial"/>
              </a:defRPr>
            </a:lvl6pPr>
            <a:lvl7pPr lvl="6" algn="l">
              <a:lnSpc>
                <a:spcPct val="125000"/>
              </a:lnSpc>
              <a:spcBef>
                <a:spcPts val="1000"/>
              </a:spcBef>
              <a:spcAft>
                <a:spcPts val="0"/>
              </a:spcAft>
              <a:buSzPts val="2400"/>
              <a:buNone/>
              <a:defRPr sz="2400">
                <a:latin typeface="Arial"/>
                <a:ea typeface="Arial"/>
                <a:cs typeface="Arial"/>
                <a:sym typeface="Arial"/>
              </a:defRPr>
            </a:lvl7pPr>
            <a:lvl8pPr lvl="7" algn="l">
              <a:lnSpc>
                <a:spcPct val="125000"/>
              </a:lnSpc>
              <a:spcBef>
                <a:spcPts val="1000"/>
              </a:spcBef>
              <a:spcAft>
                <a:spcPts val="0"/>
              </a:spcAft>
              <a:buSzPts val="2400"/>
              <a:buNone/>
              <a:defRPr sz="2400">
                <a:latin typeface="Arial"/>
                <a:ea typeface="Arial"/>
                <a:cs typeface="Arial"/>
                <a:sym typeface="Arial"/>
              </a:defRPr>
            </a:lvl8pPr>
            <a:lvl9pPr lvl="8" algn="l">
              <a:lnSpc>
                <a:spcPct val="125000"/>
              </a:lnSpc>
              <a:spcBef>
                <a:spcPts val="1000"/>
              </a:spcBef>
              <a:spcAft>
                <a:spcPts val="1000"/>
              </a:spcAft>
              <a:buSzPts val="2400"/>
              <a:buNone/>
              <a:defRPr sz="2400">
                <a:latin typeface="Arial"/>
                <a:ea typeface="Arial"/>
                <a:cs typeface="Arial"/>
                <a:sym typeface="Arial"/>
              </a:defRPr>
            </a:lvl9pPr>
          </a:lstStyle>
          <a:p/>
        </p:txBody>
      </p:sp>
      <p:pic>
        <p:nvPicPr>
          <p:cNvPr id="58" name="Google Shape;58;p68"/>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9" name="Google Shape;59;p68"/>
          <p:cNvSpPr txBox="1"/>
          <p:nvPr>
            <p:ph idx="1" type="subTitle"/>
          </p:nvPr>
        </p:nvSpPr>
        <p:spPr>
          <a:xfrm>
            <a:off x="457200" y="3688250"/>
            <a:ext cx="4076700" cy="999600"/>
          </a:xfrm>
          <a:prstGeom prst="rect">
            <a:avLst/>
          </a:prstGeom>
          <a:noFill/>
          <a:ln>
            <a:noFill/>
          </a:ln>
        </p:spPr>
        <p:txBody>
          <a:bodyPr anchorCtr="0" anchor="t" bIns="0" lIns="0" spcFirstLastPara="1" rIns="91425" wrap="square" tIns="0">
            <a:noAutofit/>
          </a:bodyPr>
          <a:lstStyle>
            <a:lvl1pPr lvl="0" algn="l">
              <a:lnSpc>
                <a:spcPct val="150000"/>
              </a:lnSpc>
              <a:spcBef>
                <a:spcPts val="0"/>
              </a:spcBef>
              <a:spcAft>
                <a:spcPts val="0"/>
              </a:spcAft>
              <a:buSzPts val="1000"/>
              <a:buNone/>
              <a:defRPr/>
            </a:lvl1pPr>
            <a:lvl2pPr lvl="1" algn="l">
              <a:lnSpc>
                <a:spcPct val="150000"/>
              </a:lnSpc>
              <a:spcBef>
                <a:spcPts val="0"/>
              </a:spcBef>
              <a:spcAft>
                <a:spcPts val="0"/>
              </a:spcAft>
              <a:buSzPts val="1000"/>
              <a:buNone/>
              <a:defRPr/>
            </a:lvl2pPr>
            <a:lvl3pPr lvl="2" algn="l">
              <a:lnSpc>
                <a:spcPct val="150000"/>
              </a:lnSpc>
              <a:spcBef>
                <a:spcPts val="0"/>
              </a:spcBef>
              <a:spcAft>
                <a:spcPts val="0"/>
              </a:spcAft>
              <a:buSzPts val="1000"/>
              <a:buNone/>
              <a:defRPr/>
            </a:lvl3pPr>
            <a:lvl4pPr lvl="3" algn="l">
              <a:lnSpc>
                <a:spcPct val="150000"/>
              </a:lnSpc>
              <a:spcBef>
                <a:spcPts val="0"/>
              </a:spcBef>
              <a:spcAft>
                <a:spcPts val="0"/>
              </a:spcAft>
              <a:buSzPts val="1000"/>
              <a:buNone/>
              <a:defRPr/>
            </a:lvl4pPr>
            <a:lvl5pPr lvl="4" algn="l">
              <a:lnSpc>
                <a:spcPct val="150000"/>
              </a:lnSpc>
              <a:spcBef>
                <a:spcPts val="0"/>
              </a:spcBef>
              <a:spcAft>
                <a:spcPts val="0"/>
              </a:spcAft>
              <a:buSzPts val="1000"/>
              <a:buNone/>
              <a:defRPr/>
            </a:lvl5pPr>
            <a:lvl6pPr lvl="5" algn="l">
              <a:lnSpc>
                <a:spcPct val="150000"/>
              </a:lnSpc>
              <a:spcBef>
                <a:spcPts val="0"/>
              </a:spcBef>
              <a:spcAft>
                <a:spcPts val="0"/>
              </a:spcAft>
              <a:buSzPts val="1000"/>
              <a:buNone/>
              <a:defRPr/>
            </a:lvl6pPr>
            <a:lvl7pPr lvl="6" algn="l">
              <a:lnSpc>
                <a:spcPct val="150000"/>
              </a:lnSpc>
              <a:spcBef>
                <a:spcPts val="0"/>
              </a:spcBef>
              <a:spcAft>
                <a:spcPts val="0"/>
              </a:spcAft>
              <a:buSzPts val="1000"/>
              <a:buNone/>
              <a:defRPr/>
            </a:lvl7pPr>
            <a:lvl8pPr lvl="7" algn="l">
              <a:lnSpc>
                <a:spcPct val="150000"/>
              </a:lnSpc>
              <a:spcBef>
                <a:spcPts val="0"/>
              </a:spcBef>
              <a:spcAft>
                <a:spcPts val="0"/>
              </a:spcAft>
              <a:buSzPts val="1000"/>
              <a:buNone/>
              <a:defRPr/>
            </a:lvl8pPr>
            <a:lvl9pPr lvl="8" algn="l">
              <a:lnSpc>
                <a:spcPct val="150000"/>
              </a:lnSpc>
              <a:spcBef>
                <a:spcPts val="0"/>
              </a:spcBef>
              <a:spcAft>
                <a:spcPts val="0"/>
              </a:spcAft>
              <a:buSzPts val="1000"/>
              <a:buNone/>
              <a:defRPr/>
            </a:lvl9pPr>
          </a:lstStyle>
          <a:p/>
        </p:txBody>
      </p:sp>
      <p:sp>
        <p:nvSpPr>
          <p:cNvPr id="60" name="Google Shape;60;p6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Blue">
  <p:cSld name="CUSTOM_3_1_1_1_1_1_1_1_1_1_1_1_1">
    <p:bg>
      <p:bgPr>
        <a:solidFill>
          <a:schemeClr val="accent1"/>
        </a:solidFill>
      </p:bgPr>
    </p:bg>
    <p:spTree>
      <p:nvGrpSpPr>
        <p:cNvPr id="876" name="Shape 876"/>
        <p:cNvGrpSpPr/>
        <p:nvPr/>
      </p:nvGrpSpPr>
      <p:grpSpPr>
        <a:xfrm>
          <a:off x="0" y="0"/>
          <a:ext cx="0" cy="0"/>
          <a:chOff x="0" y="0"/>
          <a:chExt cx="0" cy="0"/>
        </a:xfrm>
      </p:grpSpPr>
      <p:sp>
        <p:nvSpPr>
          <p:cNvPr id="877" name="Google Shape;877;p158"/>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878" name="Google Shape;878;p158"/>
          <p:cNvGrpSpPr/>
          <p:nvPr/>
        </p:nvGrpSpPr>
        <p:grpSpPr>
          <a:xfrm>
            <a:off x="8469122" y="4803781"/>
            <a:ext cx="420491" cy="137010"/>
            <a:chOff x="0" y="0"/>
            <a:chExt cx="2077525" cy="676925"/>
          </a:xfrm>
        </p:grpSpPr>
        <p:sp>
          <p:nvSpPr>
            <p:cNvPr id="879" name="Google Shape;879;p1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0" name="Google Shape;880;p1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1" name="Google Shape;881;p1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2" name="Google Shape;882;p1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1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1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85" name="Google Shape;885;p15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Red">
  <p:cSld name="CUSTOM_3_1_1_1_1_1_1_1_1_1_1_1_2">
    <p:bg>
      <p:bgPr>
        <a:solidFill>
          <a:schemeClr val="accent2"/>
        </a:solidFill>
      </p:bgPr>
    </p:bg>
    <p:spTree>
      <p:nvGrpSpPr>
        <p:cNvPr id="886" name="Shape 886"/>
        <p:cNvGrpSpPr/>
        <p:nvPr/>
      </p:nvGrpSpPr>
      <p:grpSpPr>
        <a:xfrm>
          <a:off x="0" y="0"/>
          <a:ext cx="0" cy="0"/>
          <a:chOff x="0" y="0"/>
          <a:chExt cx="0" cy="0"/>
        </a:xfrm>
      </p:grpSpPr>
      <p:sp>
        <p:nvSpPr>
          <p:cNvPr id="887" name="Google Shape;887;p159"/>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888" name="Google Shape;888;p159"/>
          <p:cNvGrpSpPr/>
          <p:nvPr/>
        </p:nvGrpSpPr>
        <p:grpSpPr>
          <a:xfrm>
            <a:off x="8469122" y="4803781"/>
            <a:ext cx="420491" cy="137010"/>
            <a:chOff x="0" y="0"/>
            <a:chExt cx="2077525" cy="676925"/>
          </a:xfrm>
        </p:grpSpPr>
        <p:sp>
          <p:nvSpPr>
            <p:cNvPr id="889" name="Google Shape;889;p1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0" name="Google Shape;890;p1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1" name="Google Shape;891;p1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2" name="Google Shape;892;p1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3" name="Google Shape;893;p1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4" name="Google Shape;894;p1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95" name="Google Shape;895;p15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Yellow">
  <p:cSld name="CUSTOM_3_1_1_1_1_1_1_1_1_1_1_1_1_1">
    <p:bg>
      <p:bgPr>
        <a:solidFill>
          <a:schemeClr val="accent3"/>
        </a:solidFill>
      </p:bgPr>
    </p:bg>
    <p:spTree>
      <p:nvGrpSpPr>
        <p:cNvPr id="896" name="Shape 896"/>
        <p:cNvGrpSpPr/>
        <p:nvPr/>
      </p:nvGrpSpPr>
      <p:grpSpPr>
        <a:xfrm>
          <a:off x="0" y="0"/>
          <a:ext cx="0" cy="0"/>
          <a:chOff x="0" y="0"/>
          <a:chExt cx="0" cy="0"/>
        </a:xfrm>
      </p:grpSpPr>
      <p:sp>
        <p:nvSpPr>
          <p:cNvPr id="897" name="Google Shape;897;p160"/>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898" name="Google Shape;898;p160"/>
          <p:cNvGrpSpPr/>
          <p:nvPr/>
        </p:nvGrpSpPr>
        <p:grpSpPr>
          <a:xfrm>
            <a:off x="8469122" y="4803781"/>
            <a:ext cx="420491" cy="137010"/>
            <a:chOff x="0" y="0"/>
            <a:chExt cx="2077525" cy="676925"/>
          </a:xfrm>
        </p:grpSpPr>
        <p:sp>
          <p:nvSpPr>
            <p:cNvPr id="899" name="Google Shape;899;p1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0" name="Google Shape;900;p1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1" name="Google Shape;901;p1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2" name="Google Shape;902;p1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3" name="Google Shape;903;p1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4" name="Google Shape;904;p1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05" name="Google Shape;905;p16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een">
  <p:cSld name="CUSTOM_3_1_1_1_1_1_1_1_1_1_1_1_3">
    <p:bg>
      <p:bgPr>
        <a:solidFill>
          <a:schemeClr val="accent4"/>
        </a:solidFill>
      </p:bgPr>
    </p:bg>
    <p:spTree>
      <p:nvGrpSpPr>
        <p:cNvPr id="906" name="Shape 906"/>
        <p:cNvGrpSpPr/>
        <p:nvPr/>
      </p:nvGrpSpPr>
      <p:grpSpPr>
        <a:xfrm>
          <a:off x="0" y="0"/>
          <a:ext cx="0" cy="0"/>
          <a:chOff x="0" y="0"/>
          <a:chExt cx="0" cy="0"/>
        </a:xfrm>
      </p:grpSpPr>
      <p:sp>
        <p:nvSpPr>
          <p:cNvPr id="907" name="Google Shape;907;p161"/>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08" name="Google Shape;908;p161"/>
          <p:cNvGrpSpPr/>
          <p:nvPr/>
        </p:nvGrpSpPr>
        <p:grpSpPr>
          <a:xfrm>
            <a:off x="8469122" y="4803781"/>
            <a:ext cx="420491" cy="137010"/>
            <a:chOff x="0" y="0"/>
            <a:chExt cx="2077525" cy="676925"/>
          </a:xfrm>
        </p:grpSpPr>
        <p:sp>
          <p:nvSpPr>
            <p:cNvPr id="909" name="Google Shape;909;p1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0" name="Google Shape;910;p1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1" name="Google Shape;911;p1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2" name="Google Shape;912;p1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3" name="Google Shape;913;p1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4" name="Google Shape;914;p1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5" name="Google Shape;915;p16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Core_Gray">
  <p:cSld name="CUSTOM_3_1_1_1_1_1_1_1_1_1_1_1_1_2">
    <p:bg>
      <p:bgPr>
        <a:solidFill>
          <a:srgbClr val="9AA0A6"/>
        </a:solidFill>
      </p:bgPr>
    </p:bg>
    <p:spTree>
      <p:nvGrpSpPr>
        <p:cNvPr id="916" name="Shape 916"/>
        <p:cNvGrpSpPr/>
        <p:nvPr/>
      </p:nvGrpSpPr>
      <p:grpSpPr>
        <a:xfrm>
          <a:off x="0" y="0"/>
          <a:ext cx="0" cy="0"/>
          <a:chOff x="0" y="0"/>
          <a:chExt cx="0" cy="0"/>
        </a:xfrm>
      </p:grpSpPr>
      <p:sp>
        <p:nvSpPr>
          <p:cNvPr id="917" name="Google Shape;917;p162"/>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18" name="Google Shape;918;p162"/>
          <p:cNvGrpSpPr/>
          <p:nvPr/>
        </p:nvGrpSpPr>
        <p:grpSpPr>
          <a:xfrm>
            <a:off x="8469122" y="4803781"/>
            <a:ext cx="420491" cy="137010"/>
            <a:chOff x="0" y="0"/>
            <a:chExt cx="2077525" cy="676925"/>
          </a:xfrm>
        </p:grpSpPr>
        <p:sp>
          <p:nvSpPr>
            <p:cNvPr id="919" name="Google Shape;919;p1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1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1" name="Google Shape;921;p1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2" name="Google Shape;922;p1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3" name="Google Shape;923;p1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4" name="Google Shape;924;p1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5" name="Google Shape;925;p16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Orange">
  <p:cSld name="CUSTOM_3_1_1_1_1_1_1_1_1_1_1_1_2_1">
    <p:bg>
      <p:bgPr>
        <a:solidFill>
          <a:srgbClr val="FA7B17"/>
        </a:solidFill>
      </p:bgPr>
    </p:bg>
    <p:spTree>
      <p:nvGrpSpPr>
        <p:cNvPr id="926" name="Shape 926"/>
        <p:cNvGrpSpPr/>
        <p:nvPr/>
      </p:nvGrpSpPr>
      <p:grpSpPr>
        <a:xfrm>
          <a:off x="0" y="0"/>
          <a:ext cx="0" cy="0"/>
          <a:chOff x="0" y="0"/>
          <a:chExt cx="0" cy="0"/>
        </a:xfrm>
      </p:grpSpPr>
      <p:sp>
        <p:nvSpPr>
          <p:cNvPr id="927" name="Google Shape;927;p163"/>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28" name="Google Shape;928;p163"/>
          <p:cNvGrpSpPr/>
          <p:nvPr/>
        </p:nvGrpSpPr>
        <p:grpSpPr>
          <a:xfrm>
            <a:off x="8469122" y="4803781"/>
            <a:ext cx="420491" cy="137010"/>
            <a:chOff x="0" y="0"/>
            <a:chExt cx="2077525" cy="676925"/>
          </a:xfrm>
        </p:grpSpPr>
        <p:sp>
          <p:nvSpPr>
            <p:cNvPr id="929" name="Google Shape;929;p1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0" name="Google Shape;930;p1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1" name="Google Shape;931;p1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2" name="Google Shape;932;p1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3" name="Google Shape;933;p1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4" name="Google Shape;934;p1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35" name="Google Shape;935;p16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Cyan">
  <p:cSld name="CUSTOM_3_1_1_1_1_1_1_1_1_1_1_1_1_1_1">
    <p:bg>
      <p:bgPr>
        <a:solidFill>
          <a:srgbClr val="24C1E0"/>
        </a:solidFill>
      </p:bgPr>
    </p:bg>
    <p:spTree>
      <p:nvGrpSpPr>
        <p:cNvPr id="936" name="Shape 936"/>
        <p:cNvGrpSpPr/>
        <p:nvPr/>
      </p:nvGrpSpPr>
      <p:grpSpPr>
        <a:xfrm>
          <a:off x="0" y="0"/>
          <a:ext cx="0" cy="0"/>
          <a:chOff x="0" y="0"/>
          <a:chExt cx="0" cy="0"/>
        </a:xfrm>
      </p:grpSpPr>
      <p:sp>
        <p:nvSpPr>
          <p:cNvPr id="937" name="Google Shape;937;p164"/>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38" name="Google Shape;938;p164"/>
          <p:cNvGrpSpPr/>
          <p:nvPr/>
        </p:nvGrpSpPr>
        <p:grpSpPr>
          <a:xfrm>
            <a:off x="8469122" y="4803781"/>
            <a:ext cx="420491" cy="137010"/>
            <a:chOff x="0" y="0"/>
            <a:chExt cx="2077525" cy="676925"/>
          </a:xfrm>
        </p:grpSpPr>
        <p:sp>
          <p:nvSpPr>
            <p:cNvPr id="939" name="Google Shape;939;p1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0" name="Google Shape;940;p1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1" name="Google Shape;941;p1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2" name="Google Shape;942;p1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3" name="Google Shape;943;p1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4" name="Google Shape;944;p1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5" name="Google Shape;945;p16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ink">
  <p:cSld name="CUSTOM_3_1_1_1_1_1_1_1_1_1_1_1_1_1_1_1">
    <p:bg>
      <p:bgPr>
        <a:solidFill>
          <a:srgbClr val="F439A0"/>
        </a:solidFill>
      </p:bgPr>
    </p:bg>
    <p:spTree>
      <p:nvGrpSpPr>
        <p:cNvPr id="946" name="Shape 946"/>
        <p:cNvGrpSpPr/>
        <p:nvPr/>
      </p:nvGrpSpPr>
      <p:grpSpPr>
        <a:xfrm>
          <a:off x="0" y="0"/>
          <a:ext cx="0" cy="0"/>
          <a:chOff x="0" y="0"/>
          <a:chExt cx="0" cy="0"/>
        </a:xfrm>
      </p:grpSpPr>
      <p:sp>
        <p:nvSpPr>
          <p:cNvPr id="947" name="Google Shape;947;p165"/>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48" name="Google Shape;948;p165"/>
          <p:cNvGrpSpPr/>
          <p:nvPr/>
        </p:nvGrpSpPr>
        <p:grpSpPr>
          <a:xfrm>
            <a:off x="8469122" y="4803781"/>
            <a:ext cx="420491" cy="137010"/>
            <a:chOff x="0" y="0"/>
            <a:chExt cx="2077525" cy="676925"/>
          </a:xfrm>
        </p:grpSpPr>
        <p:sp>
          <p:nvSpPr>
            <p:cNvPr id="949" name="Google Shape;949;p16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0" name="Google Shape;950;p16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1" name="Google Shape;951;p16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2" name="Google Shape;952;p16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3" name="Google Shape;953;p16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4" name="Google Shape;954;p16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55" name="Google Shape;955;p16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_Secondary_Purple">
  <p:cSld name="CUSTOM_3_1_1_1_1_1_1_1_1_1_1_1_1_1_1_1_1">
    <p:bg>
      <p:bgPr>
        <a:solidFill>
          <a:srgbClr val="A142F4"/>
        </a:solidFill>
      </p:bgPr>
    </p:bg>
    <p:spTree>
      <p:nvGrpSpPr>
        <p:cNvPr id="956" name="Shape 956"/>
        <p:cNvGrpSpPr/>
        <p:nvPr/>
      </p:nvGrpSpPr>
      <p:grpSpPr>
        <a:xfrm>
          <a:off x="0" y="0"/>
          <a:ext cx="0" cy="0"/>
          <a:chOff x="0" y="0"/>
          <a:chExt cx="0" cy="0"/>
        </a:xfrm>
      </p:grpSpPr>
      <p:sp>
        <p:nvSpPr>
          <p:cNvPr id="957" name="Google Shape;957;p166"/>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grpSp>
        <p:nvGrpSpPr>
          <p:cNvPr id="958" name="Google Shape;958;p166"/>
          <p:cNvGrpSpPr/>
          <p:nvPr/>
        </p:nvGrpSpPr>
        <p:grpSpPr>
          <a:xfrm>
            <a:off x="8469122" y="4803781"/>
            <a:ext cx="420491" cy="137010"/>
            <a:chOff x="0" y="0"/>
            <a:chExt cx="2077525" cy="676925"/>
          </a:xfrm>
        </p:grpSpPr>
        <p:sp>
          <p:nvSpPr>
            <p:cNvPr id="959" name="Google Shape;959;p16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0" name="Google Shape;960;p16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1" name="Google Shape;961;p16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2" name="Google Shape;962;p16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3" name="Google Shape;963;p16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4" name="Google Shape;964;p16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5" name="Google Shape;965;p16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Title Slide">
    <p:bg>
      <p:bgPr>
        <a:solidFill>
          <a:srgbClr val="FFFFFF"/>
        </a:solidFill>
      </p:bgPr>
    </p:bg>
    <p:spTree>
      <p:nvGrpSpPr>
        <p:cNvPr id="966" name="Shape 966"/>
        <p:cNvGrpSpPr/>
        <p:nvPr/>
      </p:nvGrpSpPr>
      <p:grpSpPr>
        <a:xfrm>
          <a:off x="0" y="0"/>
          <a:ext cx="0" cy="0"/>
          <a:chOff x="0" y="0"/>
          <a:chExt cx="0" cy="0"/>
        </a:xfrm>
      </p:grpSpPr>
      <p:grpSp>
        <p:nvGrpSpPr>
          <p:cNvPr id="967" name="Google Shape;967;p167"/>
          <p:cNvGrpSpPr/>
          <p:nvPr/>
        </p:nvGrpSpPr>
        <p:grpSpPr>
          <a:xfrm>
            <a:off x="8469122" y="4803781"/>
            <a:ext cx="420491" cy="137010"/>
            <a:chOff x="0" y="0"/>
            <a:chExt cx="2077525" cy="676925"/>
          </a:xfrm>
        </p:grpSpPr>
        <p:sp>
          <p:nvSpPr>
            <p:cNvPr id="968" name="Google Shape;968;p1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1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0" name="Google Shape;970;p1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1" name="Google Shape;971;p1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2" name="Google Shape;972;p1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3" name="Google Shape;973;p1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74" name="Google Shape;974;p16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61" name="Shape 61"/>
        <p:cNvGrpSpPr/>
        <p:nvPr/>
      </p:nvGrpSpPr>
      <p:grpSpPr>
        <a:xfrm>
          <a:off x="0" y="0"/>
          <a:ext cx="0" cy="0"/>
          <a:chOff x="0" y="0"/>
          <a:chExt cx="0" cy="0"/>
        </a:xfrm>
      </p:grpSpPr>
      <p:sp>
        <p:nvSpPr>
          <p:cNvPr id="62" name="Google Shape;62;p69"/>
          <p:cNvSpPr txBox="1"/>
          <p:nvPr>
            <p:ph type="title"/>
          </p:nvPr>
        </p:nvSpPr>
        <p:spPr>
          <a:xfrm>
            <a:off x="457200" y="1536250"/>
            <a:ext cx="2688300" cy="9966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1000"/>
              </a:spcBef>
              <a:spcAft>
                <a:spcPts val="0"/>
              </a:spcAft>
              <a:buSzPts val="1800"/>
              <a:buNone/>
              <a:defRPr sz="1800"/>
            </a:lvl2pPr>
            <a:lvl3pPr lvl="2" algn="l">
              <a:lnSpc>
                <a:spcPct val="115000"/>
              </a:lnSpc>
              <a:spcBef>
                <a:spcPts val="1000"/>
              </a:spcBef>
              <a:spcAft>
                <a:spcPts val="0"/>
              </a:spcAft>
              <a:buSzPts val="1800"/>
              <a:buNone/>
              <a:defRPr sz="1800"/>
            </a:lvl3pPr>
            <a:lvl4pPr lvl="3" algn="l">
              <a:lnSpc>
                <a:spcPct val="115000"/>
              </a:lnSpc>
              <a:spcBef>
                <a:spcPts val="1000"/>
              </a:spcBef>
              <a:spcAft>
                <a:spcPts val="0"/>
              </a:spcAft>
              <a:buSzPts val="1800"/>
              <a:buNone/>
              <a:defRPr sz="1800"/>
            </a:lvl4pPr>
            <a:lvl5pPr lvl="4" algn="l">
              <a:lnSpc>
                <a:spcPct val="115000"/>
              </a:lnSpc>
              <a:spcBef>
                <a:spcPts val="1000"/>
              </a:spcBef>
              <a:spcAft>
                <a:spcPts val="0"/>
              </a:spcAft>
              <a:buSzPts val="1800"/>
              <a:buNone/>
              <a:defRPr sz="1800"/>
            </a:lvl5pPr>
            <a:lvl6pPr lvl="5" algn="l">
              <a:lnSpc>
                <a:spcPct val="115000"/>
              </a:lnSpc>
              <a:spcBef>
                <a:spcPts val="1000"/>
              </a:spcBef>
              <a:spcAft>
                <a:spcPts val="0"/>
              </a:spcAft>
              <a:buSzPts val="1800"/>
              <a:buNone/>
              <a:defRPr sz="1800"/>
            </a:lvl6pPr>
            <a:lvl7pPr lvl="6" algn="l">
              <a:lnSpc>
                <a:spcPct val="115000"/>
              </a:lnSpc>
              <a:spcBef>
                <a:spcPts val="1000"/>
              </a:spcBef>
              <a:spcAft>
                <a:spcPts val="0"/>
              </a:spcAft>
              <a:buSzPts val="1800"/>
              <a:buNone/>
              <a:defRPr sz="1800"/>
            </a:lvl7pPr>
            <a:lvl8pPr lvl="7" algn="l">
              <a:lnSpc>
                <a:spcPct val="115000"/>
              </a:lnSpc>
              <a:spcBef>
                <a:spcPts val="1000"/>
              </a:spcBef>
              <a:spcAft>
                <a:spcPts val="0"/>
              </a:spcAft>
              <a:buSzPts val="1800"/>
              <a:buNone/>
              <a:defRPr sz="1800"/>
            </a:lvl8pPr>
            <a:lvl9pPr lvl="8" algn="l">
              <a:lnSpc>
                <a:spcPct val="115000"/>
              </a:lnSpc>
              <a:spcBef>
                <a:spcPts val="1000"/>
              </a:spcBef>
              <a:spcAft>
                <a:spcPts val="1000"/>
              </a:spcAft>
              <a:buSzPts val="1800"/>
              <a:buNone/>
              <a:defRPr sz="1800"/>
            </a:lvl9pPr>
          </a:lstStyle>
          <a:p/>
        </p:txBody>
      </p:sp>
      <p:sp>
        <p:nvSpPr>
          <p:cNvPr id="63" name="Google Shape;63;p69"/>
          <p:cNvSpPr txBox="1"/>
          <p:nvPr>
            <p:ph idx="1" type="body"/>
          </p:nvPr>
        </p:nvSpPr>
        <p:spPr>
          <a:xfrm>
            <a:off x="457200" y="2606050"/>
            <a:ext cx="2688300" cy="20820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64" name="Google Shape;64;p69"/>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65" name="Google Shape;65;p6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ab_White" type="tx">
  <p:cSld name="TITLE_AND_BODY">
    <p:spTree>
      <p:nvGrpSpPr>
        <p:cNvPr id="975" name="Shape 975"/>
        <p:cNvGrpSpPr/>
        <p:nvPr/>
      </p:nvGrpSpPr>
      <p:grpSpPr>
        <a:xfrm>
          <a:off x="0" y="0"/>
          <a:ext cx="0" cy="0"/>
          <a:chOff x="0" y="0"/>
          <a:chExt cx="0" cy="0"/>
        </a:xfrm>
      </p:grpSpPr>
      <p:sp>
        <p:nvSpPr>
          <p:cNvPr id="976" name="Google Shape;976;p168"/>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grpSp>
        <p:nvGrpSpPr>
          <p:cNvPr id="977" name="Google Shape;977;p168"/>
          <p:cNvGrpSpPr/>
          <p:nvPr/>
        </p:nvGrpSpPr>
        <p:grpSpPr>
          <a:xfrm>
            <a:off x="8469122" y="4803781"/>
            <a:ext cx="420491" cy="137010"/>
            <a:chOff x="0" y="0"/>
            <a:chExt cx="2077525" cy="676925"/>
          </a:xfrm>
        </p:grpSpPr>
        <p:sp>
          <p:nvSpPr>
            <p:cNvPr id="978" name="Google Shape;978;p1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9" name="Google Shape;979;p1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1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1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2" name="Google Shape;982;p1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3" name="Google Shape;983;p1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84" name="Google Shape;984;p16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985" name="Google Shape;985;p168"/>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1pPr>
            <a:lvl2pPr lvl="1"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2pPr>
            <a:lvl3pPr lvl="2"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3pPr>
            <a:lvl4pPr lvl="3"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4pPr>
            <a:lvl5pPr lvl="4"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5pPr>
            <a:lvl6pPr lvl="5"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6pPr>
            <a:lvl7pPr lvl="6"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7pPr>
            <a:lvl8pPr lvl="7"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8pPr>
            <a:lvl9pPr lvl="8" algn="l">
              <a:lnSpc>
                <a:spcPct val="115000"/>
              </a:lnSpc>
              <a:spcBef>
                <a:spcPts val="0"/>
              </a:spcBef>
              <a:spcAft>
                <a:spcPts val="0"/>
              </a:spcAft>
              <a:buClr>
                <a:schemeClr val="dk1"/>
              </a:buClr>
              <a:buSzPts val="1400"/>
              <a:buNone/>
              <a:defRPr>
                <a:solidFill>
                  <a:schemeClr val="dk1"/>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986" name="Shape 986"/>
        <p:cNvGrpSpPr/>
        <p:nvPr/>
      </p:nvGrpSpPr>
      <p:grpSpPr>
        <a:xfrm>
          <a:off x="0" y="0"/>
          <a:ext cx="0" cy="0"/>
          <a:chOff x="0" y="0"/>
          <a:chExt cx="0" cy="0"/>
        </a:xfrm>
      </p:grpSpPr>
      <p:sp>
        <p:nvSpPr>
          <p:cNvPr id="987" name="Google Shape;987;p169"/>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988" name="Google Shape;988;p169"/>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989" name="Google Shape;989;p16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990" name="Google Shape;990;p169"/>
          <p:cNvGrpSpPr/>
          <p:nvPr/>
        </p:nvGrpSpPr>
        <p:grpSpPr>
          <a:xfrm>
            <a:off x="8469122" y="4803781"/>
            <a:ext cx="420491" cy="137010"/>
            <a:chOff x="0" y="0"/>
            <a:chExt cx="2077525" cy="676925"/>
          </a:xfrm>
        </p:grpSpPr>
        <p:sp>
          <p:nvSpPr>
            <p:cNvPr id="991" name="Google Shape;991;p1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2" name="Google Shape;992;p1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3" name="Google Shape;993;p1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4" name="Google Shape;994;p1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1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6" name="Google Shape;996;p1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997" name="Shape 997"/>
        <p:cNvGrpSpPr/>
        <p:nvPr/>
      </p:nvGrpSpPr>
      <p:grpSpPr>
        <a:xfrm>
          <a:off x="0" y="0"/>
          <a:ext cx="0" cy="0"/>
          <a:chOff x="0" y="0"/>
          <a:chExt cx="0" cy="0"/>
        </a:xfrm>
      </p:grpSpPr>
      <p:sp>
        <p:nvSpPr>
          <p:cNvPr id="998" name="Google Shape;998;p170"/>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999" name="Google Shape;999;p170"/>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000" name="Google Shape;1000;p17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1001" name="Google Shape;1001;p170"/>
          <p:cNvGrpSpPr/>
          <p:nvPr/>
        </p:nvGrpSpPr>
        <p:grpSpPr>
          <a:xfrm>
            <a:off x="8469122" y="4803781"/>
            <a:ext cx="420491" cy="137010"/>
            <a:chOff x="0" y="0"/>
            <a:chExt cx="2077525" cy="676925"/>
          </a:xfrm>
        </p:grpSpPr>
        <p:sp>
          <p:nvSpPr>
            <p:cNvPr id="1002" name="Google Shape;1002;p1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3" name="Google Shape;1003;p1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1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08" name="Shape 1008"/>
        <p:cNvGrpSpPr/>
        <p:nvPr/>
      </p:nvGrpSpPr>
      <p:grpSpPr>
        <a:xfrm>
          <a:off x="0" y="0"/>
          <a:ext cx="0" cy="0"/>
          <a:chOff x="0" y="0"/>
          <a:chExt cx="0" cy="0"/>
        </a:xfrm>
      </p:grpSpPr>
      <p:grpSp>
        <p:nvGrpSpPr>
          <p:cNvPr id="1009" name="Google Shape;1009;p171"/>
          <p:cNvGrpSpPr/>
          <p:nvPr/>
        </p:nvGrpSpPr>
        <p:grpSpPr>
          <a:xfrm>
            <a:off x="8469122" y="4803781"/>
            <a:ext cx="420491" cy="137010"/>
            <a:chOff x="0" y="0"/>
            <a:chExt cx="2077525" cy="676925"/>
          </a:xfrm>
        </p:grpSpPr>
        <p:sp>
          <p:nvSpPr>
            <p:cNvPr id="1010" name="Google Shape;1010;p1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1" name="Google Shape;1011;p1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2" name="Google Shape;1012;p1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3" name="Google Shape;1013;p1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4" name="Google Shape;1014;p1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5" name="Google Shape;1015;p1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3">
  <p:cSld name="TITLE_2_7">
    <p:spTree>
      <p:nvGrpSpPr>
        <p:cNvPr id="1016" name="Shape 1016"/>
        <p:cNvGrpSpPr/>
        <p:nvPr/>
      </p:nvGrpSpPr>
      <p:grpSpPr>
        <a:xfrm>
          <a:off x="0" y="0"/>
          <a:ext cx="0" cy="0"/>
          <a:chOff x="0" y="0"/>
          <a:chExt cx="0" cy="0"/>
        </a:xfrm>
      </p:grpSpPr>
      <p:sp>
        <p:nvSpPr>
          <p:cNvPr id="1017" name="Google Shape;1017;p17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018" name="Google Shape;1018;p172"/>
          <p:cNvSpPr txBox="1"/>
          <p:nvPr/>
        </p:nvSpPr>
        <p:spPr>
          <a:xfrm>
            <a:off x="7934700" y="218775"/>
            <a:ext cx="1209300" cy="303600"/>
          </a:xfrm>
          <a:prstGeom prst="rect">
            <a:avLst/>
          </a:prstGeom>
          <a:no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019" name="Google Shape;1019;p17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20" name="Google Shape;1020;p172"/>
          <p:cNvGrpSpPr/>
          <p:nvPr/>
        </p:nvGrpSpPr>
        <p:grpSpPr>
          <a:xfrm>
            <a:off x="8469122" y="4803781"/>
            <a:ext cx="420491" cy="137010"/>
            <a:chOff x="0" y="0"/>
            <a:chExt cx="2077525" cy="676925"/>
          </a:xfrm>
        </p:grpSpPr>
        <p:sp>
          <p:nvSpPr>
            <p:cNvPr id="1021" name="Google Shape;1021;p1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2" name="Google Shape;1022;p1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3" name="Google Shape;1023;p1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4" name="Google Shape;1024;p1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5" name="Google Shape;1025;p1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6" name="Google Shape;1026;p1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27" name="Shape 1027"/>
        <p:cNvGrpSpPr/>
        <p:nvPr/>
      </p:nvGrpSpPr>
      <p:grpSpPr>
        <a:xfrm>
          <a:off x="0" y="0"/>
          <a:ext cx="0" cy="0"/>
          <a:chOff x="0" y="0"/>
          <a:chExt cx="0" cy="0"/>
        </a:xfrm>
      </p:grpSpPr>
      <p:sp>
        <p:nvSpPr>
          <p:cNvPr id="1028" name="Google Shape;1028;p173"/>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029" name="Google Shape;1029;p173"/>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030" name="Google Shape;1030;p17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1031" name="Google Shape;1031;p173"/>
          <p:cNvGrpSpPr/>
          <p:nvPr/>
        </p:nvGrpSpPr>
        <p:grpSpPr>
          <a:xfrm>
            <a:off x="8469122" y="4803781"/>
            <a:ext cx="420491" cy="137010"/>
            <a:chOff x="0" y="0"/>
            <a:chExt cx="2077525" cy="676925"/>
          </a:xfrm>
        </p:grpSpPr>
        <p:sp>
          <p:nvSpPr>
            <p:cNvPr id="1032" name="Google Shape;1032;p1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3" name="Google Shape;1033;p1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4" name="Google Shape;1034;p1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5" name="Google Shape;1035;p1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6" name="Google Shape;1036;p1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7" name="Google Shape;1037;p1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8">
    <p:spTree>
      <p:nvGrpSpPr>
        <p:cNvPr id="1038" name="Shape 1038"/>
        <p:cNvGrpSpPr/>
        <p:nvPr/>
      </p:nvGrpSpPr>
      <p:grpSpPr>
        <a:xfrm>
          <a:off x="0" y="0"/>
          <a:ext cx="0" cy="0"/>
          <a:chOff x="0" y="0"/>
          <a:chExt cx="0" cy="0"/>
        </a:xfrm>
      </p:grpSpPr>
      <p:sp>
        <p:nvSpPr>
          <p:cNvPr id="1039" name="Google Shape;1039;p17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040" name="Google Shape;1040;p17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41" name="Google Shape;1041;p174"/>
          <p:cNvGrpSpPr/>
          <p:nvPr/>
        </p:nvGrpSpPr>
        <p:grpSpPr>
          <a:xfrm>
            <a:off x="8469122" y="4803781"/>
            <a:ext cx="420491" cy="137010"/>
            <a:chOff x="0" y="0"/>
            <a:chExt cx="2077525" cy="676925"/>
          </a:xfrm>
        </p:grpSpPr>
        <p:sp>
          <p:nvSpPr>
            <p:cNvPr id="1042" name="Google Shape;1042;p1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3" name="Google Shape;1043;p1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4" name="Google Shape;1044;p1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5" name="Google Shape;1045;p1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6" name="Google Shape;1046;p1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7" name="Google Shape;1047;p1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48" name="Google Shape;1048;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049" name="Shape 1049"/>
        <p:cNvGrpSpPr/>
        <p:nvPr/>
      </p:nvGrpSpPr>
      <p:grpSpPr>
        <a:xfrm>
          <a:off x="0" y="0"/>
          <a:ext cx="0" cy="0"/>
          <a:chOff x="0" y="0"/>
          <a:chExt cx="0" cy="0"/>
        </a:xfrm>
      </p:grpSpPr>
      <p:pic>
        <p:nvPicPr>
          <p:cNvPr id="1050" name="Google Shape;1050;p17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
        <p:nvSpPr>
          <p:cNvPr id="1051" name="Google Shape;1051;p175"/>
          <p:cNvSpPr txBox="1"/>
          <p:nvPr>
            <p:ph idx="1" type="subTitle"/>
          </p:nvPr>
        </p:nvSpPr>
        <p:spPr>
          <a:xfrm>
            <a:off x="422950" y="2984175"/>
            <a:ext cx="7801200" cy="300000"/>
          </a:xfrm>
          <a:prstGeom prst="rect">
            <a:avLst/>
          </a:prstGeom>
          <a:noFill/>
          <a:ln>
            <a:noFill/>
          </a:ln>
        </p:spPr>
        <p:txBody>
          <a:bodyPr anchorCtr="0" anchor="ctr" bIns="0" lIns="0" spcFirstLastPara="1" rIns="91425" wrap="square" tIns="0">
            <a:noAutofit/>
          </a:bodyPr>
          <a:lstStyle>
            <a:lvl1pPr lvl="0" algn="l">
              <a:lnSpc>
                <a:spcPct val="150000"/>
              </a:lnSpc>
              <a:spcBef>
                <a:spcPts val="0"/>
              </a:spcBef>
              <a:spcAft>
                <a:spcPts val="0"/>
              </a:spcAft>
              <a:buSzPts val="1000"/>
              <a:buNone/>
              <a:defRPr sz="2400">
                <a:solidFill>
                  <a:srgbClr val="3C4043"/>
                </a:solidFill>
                <a:latin typeface="Arial"/>
                <a:ea typeface="Arial"/>
                <a:cs typeface="Arial"/>
                <a:sym typeface="Arial"/>
              </a:defRPr>
            </a:lvl1pPr>
            <a:lvl2pPr lvl="1" algn="l">
              <a:lnSpc>
                <a:spcPct val="150000"/>
              </a:lnSpc>
              <a:spcBef>
                <a:spcPts val="0"/>
              </a:spcBef>
              <a:spcAft>
                <a:spcPts val="0"/>
              </a:spcAft>
              <a:buSzPts val="1000"/>
              <a:buNone/>
              <a:defRPr/>
            </a:lvl2pPr>
            <a:lvl3pPr lvl="2" algn="l">
              <a:lnSpc>
                <a:spcPct val="150000"/>
              </a:lnSpc>
              <a:spcBef>
                <a:spcPts val="0"/>
              </a:spcBef>
              <a:spcAft>
                <a:spcPts val="0"/>
              </a:spcAft>
              <a:buSzPts val="1000"/>
              <a:buNone/>
              <a:defRPr/>
            </a:lvl3pPr>
            <a:lvl4pPr lvl="3" algn="l">
              <a:lnSpc>
                <a:spcPct val="150000"/>
              </a:lnSpc>
              <a:spcBef>
                <a:spcPts val="0"/>
              </a:spcBef>
              <a:spcAft>
                <a:spcPts val="0"/>
              </a:spcAft>
              <a:buSzPts val="1000"/>
              <a:buNone/>
              <a:defRPr/>
            </a:lvl4pPr>
            <a:lvl5pPr lvl="4" algn="l">
              <a:lnSpc>
                <a:spcPct val="150000"/>
              </a:lnSpc>
              <a:spcBef>
                <a:spcPts val="0"/>
              </a:spcBef>
              <a:spcAft>
                <a:spcPts val="0"/>
              </a:spcAft>
              <a:buSzPts val="1000"/>
              <a:buNone/>
              <a:defRPr/>
            </a:lvl5pPr>
            <a:lvl6pPr lvl="5" algn="l">
              <a:lnSpc>
                <a:spcPct val="150000"/>
              </a:lnSpc>
              <a:spcBef>
                <a:spcPts val="0"/>
              </a:spcBef>
              <a:spcAft>
                <a:spcPts val="0"/>
              </a:spcAft>
              <a:buSzPts val="1000"/>
              <a:buNone/>
              <a:defRPr/>
            </a:lvl6pPr>
            <a:lvl7pPr lvl="6" algn="l">
              <a:lnSpc>
                <a:spcPct val="150000"/>
              </a:lnSpc>
              <a:spcBef>
                <a:spcPts val="0"/>
              </a:spcBef>
              <a:spcAft>
                <a:spcPts val="0"/>
              </a:spcAft>
              <a:buSzPts val="1000"/>
              <a:buNone/>
              <a:defRPr/>
            </a:lvl7pPr>
            <a:lvl8pPr lvl="7" algn="l">
              <a:lnSpc>
                <a:spcPct val="150000"/>
              </a:lnSpc>
              <a:spcBef>
                <a:spcPts val="0"/>
              </a:spcBef>
              <a:spcAft>
                <a:spcPts val="0"/>
              </a:spcAft>
              <a:buSzPts val="1000"/>
              <a:buNone/>
              <a:defRPr/>
            </a:lvl8pPr>
            <a:lvl9pPr lvl="8" algn="l">
              <a:lnSpc>
                <a:spcPct val="150000"/>
              </a:lnSpc>
              <a:spcBef>
                <a:spcPts val="0"/>
              </a:spcBef>
              <a:spcAft>
                <a:spcPts val="0"/>
              </a:spcAft>
              <a:buSzPts val="1000"/>
              <a:buNone/>
              <a:defRPr/>
            </a:lvl9pPr>
          </a:lstStyle>
          <a:p/>
        </p:txBody>
      </p:sp>
      <p:sp>
        <p:nvSpPr>
          <p:cNvPr id="1052" name="Google Shape;1052;p175"/>
          <p:cNvSpPr txBox="1"/>
          <p:nvPr>
            <p:ph type="title"/>
          </p:nvPr>
        </p:nvSpPr>
        <p:spPr>
          <a:xfrm>
            <a:off x="392925" y="1049175"/>
            <a:ext cx="7831200" cy="19350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5500"/>
              <a:buNone/>
              <a:defRPr sz="5500">
                <a:solidFill>
                  <a:srgbClr val="3C4043"/>
                </a:solidFill>
                <a:latin typeface="Arial"/>
                <a:ea typeface="Arial"/>
                <a:cs typeface="Arial"/>
                <a:sym typeface="Arial"/>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053" name="Google Shape;1053;p175"/>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75"/>
          <p:cNvSpPr txBox="1"/>
          <p:nvPr>
            <p:ph idx="2" type="subTitle"/>
          </p:nvPr>
        </p:nvSpPr>
        <p:spPr>
          <a:xfrm>
            <a:off x="422950" y="3714075"/>
            <a:ext cx="7831200" cy="300000"/>
          </a:xfrm>
          <a:prstGeom prst="rect">
            <a:avLst/>
          </a:prstGeom>
          <a:noFill/>
          <a:ln>
            <a:noFill/>
          </a:ln>
        </p:spPr>
        <p:txBody>
          <a:bodyPr anchorCtr="0" anchor="ctr" bIns="0" lIns="0" spcFirstLastPara="1" rIns="91425" wrap="square" tIns="0">
            <a:noAutofit/>
          </a:bodyPr>
          <a:lstStyle>
            <a:lvl1pPr lvl="0" algn="l">
              <a:lnSpc>
                <a:spcPct val="150000"/>
              </a:lnSpc>
              <a:spcBef>
                <a:spcPts val="0"/>
              </a:spcBef>
              <a:spcAft>
                <a:spcPts val="0"/>
              </a:spcAft>
              <a:buSzPts val="1000"/>
              <a:buNone/>
              <a:defRPr sz="1800">
                <a:solidFill>
                  <a:srgbClr val="3C4043"/>
                </a:solidFill>
                <a:latin typeface="Arial"/>
                <a:ea typeface="Arial"/>
                <a:cs typeface="Arial"/>
                <a:sym typeface="Arial"/>
              </a:defRPr>
            </a:lvl1pPr>
            <a:lvl2pPr lvl="1" algn="l">
              <a:lnSpc>
                <a:spcPct val="150000"/>
              </a:lnSpc>
              <a:spcBef>
                <a:spcPts val="0"/>
              </a:spcBef>
              <a:spcAft>
                <a:spcPts val="0"/>
              </a:spcAft>
              <a:buSzPts val="1000"/>
              <a:buNone/>
              <a:defRPr sz="1800"/>
            </a:lvl2pPr>
            <a:lvl3pPr lvl="2" algn="l">
              <a:lnSpc>
                <a:spcPct val="150000"/>
              </a:lnSpc>
              <a:spcBef>
                <a:spcPts val="0"/>
              </a:spcBef>
              <a:spcAft>
                <a:spcPts val="0"/>
              </a:spcAft>
              <a:buSzPts val="1000"/>
              <a:buNone/>
              <a:defRPr sz="1800"/>
            </a:lvl3pPr>
            <a:lvl4pPr lvl="3" algn="l">
              <a:lnSpc>
                <a:spcPct val="150000"/>
              </a:lnSpc>
              <a:spcBef>
                <a:spcPts val="0"/>
              </a:spcBef>
              <a:spcAft>
                <a:spcPts val="0"/>
              </a:spcAft>
              <a:buSzPts val="1000"/>
              <a:buNone/>
              <a:defRPr sz="1800"/>
            </a:lvl4pPr>
            <a:lvl5pPr lvl="4" algn="l">
              <a:lnSpc>
                <a:spcPct val="150000"/>
              </a:lnSpc>
              <a:spcBef>
                <a:spcPts val="0"/>
              </a:spcBef>
              <a:spcAft>
                <a:spcPts val="0"/>
              </a:spcAft>
              <a:buSzPts val="1000"/>
              <a:buNone/>
              <a:defRPr sz="1800"/>
            </a:lvl5pPr>
            <a:lvl6pPr lvl="5" algn="l">
              <a:lnSpc>
                <a:spcPct val="150000"/>
              </a:lnSpc>
              <a:spcBef>
                <a:spcPts val="0"/>
              </a:spcBef>
              <a:spcAft>
                <a:spcPts val="0"/>
              </a:spcAft>
              <a:buSzPts val="1000"/>
              <a:buNone/>
              <a:defRPr sz="1800"/>
            </a:lvl6pPr>
            <a:lvl7pPr lvl="6" algn="l">
              <a:lnSpc>
                <a:spcPct val="150000"/>
              </a:lnSpc>
              <a:spcBef>
                <a:spcPts val="0"/>
              </a:spcBef>
              <a:spcAft>
                <a:spcPts val="0"/>
              </a:spcAft>
              <a:buSzPts val="1000"/>
              <a:buNone/>
              <a:defRPr sz="1800"/>
            </a:lvl7pPr>
            <a:lvl8pPr lvl="7" algn="l">
              <a:lnSpc>
                <a:spcPct val="150000"/>
              </a:lnSpc>
              <a:spcBef>
                <a:spcPts val="0"/>
              </a:spcBef>
              <a:spcAft>
                <a:spcPts val="0"/>
              </a:spcAft>
              <a:buSzPts val="1000"/>
              <a:buNone/>
              <a:defRPr sz="1800"/>
            </a:lvl8pPr>
            <a:lvl9pPr lvl="8" algn="l">
              <a:lnSpc>
                <a:spcPct val="150000"/>
              </a:lnSpc>
              <a:spcBef>
                <a:spcPts val="0"/>
              </a:spcBef>
              <a:spcAft>
                <a:spcPts val="0"/>
              </a:spcAft>
              <a:buSzPts val="1000"/>
              <a:buNone/>
              <a:defRPr sz="18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8">
    <p:spTree>
      <p:nvGrpSpPr>
        <p:cNvPr id="1055" name="Shape 1055"/>
        <p:cNvGrpSpPr/>
        <p:nvPr/>
      </p:nvGrpSpPr>
      <p:grpSpPr>
        <a:xfrm>
          <a:off x="0" y="0"/>
          <a:ext cx="0" cy="0"/>
          <a:chOff x="0" y="0"/>
          <a:chExt cx="0" cy="0"/>
        </a:xfrm>
      </p:grpSpPr>
      <p:sp>
        <p:nvSpPr>
          <p:cNvPr id="1056" name="Google Shape;1056;p17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57" name="Google Shape;1057;p17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058" name="Google Shape;1058;p176"/>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59" name="Google Shape;1059;p17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60" name="Google Shape;1060;p176"/>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p:cSld name="CUSTOM_8_1">
    <p:spTree>
      <p:nvGrpSpPr>
        <p:cNvPr id="1061" name="Shape 1061"/>
        <p:cNvGrpSpPr/>
        <p:nvPr/>
      </p:nvGrpSpPr>
      <p:grpSpPr>
        <a:xfrm>
          <a:off x="0" y="0"/>
          <a:ext cx="0" cy="0"/>
          <a:chOff x="0" y="0"/>
          <a:chExt cx="0" cy="0"/>
        </a:xfrm>
      </p:grpSpPr>
      <p:sp>
        <p:nvSpPr>
          <p:cNvPr id="1062" name="Google Shape;1062;p17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63" name="Google Shape;1063;p17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64" name="Google Shape;1064;p17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65" name="Google Shape;1065;p177"/>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66" name="Shape 66"/>
        <p:cNvGrpSpPr/>
        <p:nvPr/>
      </p:nvGrpSpPr>
      <p:grpSpPr>
        <a:xfrm>
          <a:off x="0" y="0"/>
          <a:ext cx="0" cy="0"/>
          <a:chOff x="0" y="0"/>
          <a:chExt cx="0" cy="0"/>
        </a:xfrm>
      </p:grpSpPr>
      <p:pic>
        <p:nvPicPr>
          <p:cNvPr id="67" name="Google Shape;67;p70"/>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68" name="Google Shape;68;p7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p:cSld name="CUSTOM_8_1_1">
    <p:spTree>
      <p:nvGrpSpPr>
        <p:cNvPr id="1066" name="Shape 1066"/>
        <p:cNvGrpSpPr/>
        <p:nvPr/>
      </p:nvGrpSpPr>
      <p:grpSpPr>
        <a:xfrm>
          <a:off x="0" y="0"/>
          <a:ext cx="0" cy="0"/>
          <a:chOff x="0" y="0"/>
          <a:chExt cx="0" cy="0"/>
        </a:xfrm>
      </p:grpSpPr>
      <p:sp>
        <p:nvSpPr>
          <p:cNvPr id="1067" name="Google Shape;1067;p178"/>
          <p:cNvSpPr/>
          <p:nvPr/>
        </p:nvSpPr>
        <p:spPr>
          <a:xfrm>
            <a:off x="50" y="0"/>
            <a:ext cx="9144000" cy="45240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68" name="Google Shape;1068;p178"/>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69" name="Google Shape;1069;p17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70" name="Google Shape;1070;p178"/>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p:cSld name="CUSTOM_8_1_1_1">
    <p:spTree>
      <p:nvGrpSpPr>
        <p:cNvPr id="1071" name="Shape 1071"/>
        <p:cNvGrpSpPr/>
        <p:nvPr/>
      </p:nvGrpSpPr>
      <p:grpSpPr>
        <a:xfrm>
          <a:off x="0" y="0"/>
          <a:ext cx="0" cy="0"/>
          <a:chOff x="0" y="0"/>
          <a:chExt cx="0" cy="0"/>
        </a:xfrm>
      </p:grpSpPr>
      <p:sp>
        <p:nvSpPr>
          <p:cNvPr id="1072" name="Google Shape;1072;p179"/>
          <p:cNvSpPr/>
          <p:nvPr/>
        </p:nvSpPr>
        <p:spPr>
          <a:xfrm>
            <a:off x="50" y="0"/>
            <a:ext cx="9144000" cy="45240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73" name="Google Shape;1073;p179"/>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74" name="Google Shape;1074;p17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75" name="Google Shape;1075;p179"/>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1 1 1 1">
  <p:cSld name="CUSTOM_8_1_1_1_1">
    <p:spTree>
      <p:nvGrpSpPr>
        <p:cNvPr id="1076" name="Shape 1076"/>
        <p:cNvGrpSpPr/>
        <p:nvPr/>
      </p:nvGrpSpPr>
      <p:grpSpPr>
        <a:xfrm>
          <a:off x="0" y="0"/>
          <a:ext cx="0" cy="0"/>
          <a:chOff x="0" y="0"/>
          <a:chExt cx="0" cy="0"/>
        </a:xfrm>
      </p:grpSpPr>
      <p:sp>
        <p:nvSpPr>
          <p:cNvPr id="1077" name="Google Shape;1077;p180"/>
          <p:cNvSpPr/>
          <p:nvPr/>
        </p:nvSpPr>
        <p:spPr>
          <a:xfrm>
            <a:off x="50" y="0"/>
            <a:ext cx="9144000" cy="452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78" name="Google Shape;1078;p18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79" name="Google Shape;1079;p18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080" name="Google Shape;1080;p180"/>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9">
    <p:spTree>
      <p:nvGrpSpPr>
        <p:cNvPr id="1081" name="Shape 1081"/>
        <p:cNvGrpSpPr/>
        <p:nvPr/>
      </p:nvGrpSpPr>
      <p:grpSpPr>
        <a:xfrm>
          <a:off x="0" y="0"/>
          <a:ext cx="0" cy="0"/>
          <a:chOff x="0" y="0"/>
          <a:chExt cx="0" cy="0"/>
        </a:xfrm>
      </p:grpSpPr>
      <p:sp>
        <p:nvSpPr>
          <p:cNvPr id="1082" name="Google Shape;1082;p18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083" name="Google Shape;1083;p1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084" name="Google Shape;1084;p18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85" name="Google Shape;1085;p181"/>
          <p:cNvGrpSpPr/>
          <p:nvPr/>
        </p:nvGrpSpPr>
        <p:grpSpPr>
          <a:xfrm>
            <a:off x="8469122" y="4803781"/>
            <a:ext cx="420491" cy="137010"/>
            <a:chOff x="0" y="0"/>
            <a:chExt cx="2077525" cy="676925"/>
          </a:xfrm>
        </p:grpSpPr>
        <p:sp>
          <p:nvSpPr>
            <p:cNvPr id="1086" name="Google Shape;1086;p1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7" name="Google Shape;1087;p1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8" name="Google Shape;1088;p1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9" name="Google Shape;1089;p1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0" name="Google Shape;1090;p1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1" name="Google Shape;1091;p1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2">
  <p:cSld name="Blank_1_1_2">
    <p:spTree>
      <p:nvGrpSpPr>
        <p:cNvPr id="1092" name="Shape 1092"/>
        <p:cNvGrpSpPr/>
        <p:nvPr/>
      </p:nvGrpSpPr>
      <p:grpSpPr>
        <a:xfrm>
          <a:off x="0" y="0"/>
          <a:ext cx="0" cy="0"/>
          <a:chOff x="0" y="0"/>
          <a:chExt cx="0" cy="0"/>
        </a:xfrm>
      </p:grpSpPr>
      <p:sp>
        <p:nvSpPr>
          <p:cNvPr id="1093" name="Google Shape;1093;p18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094" name="Google Shape;1094;p182"/>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095" name="Google Shape;1095;p182"/>
          <p:cNvGrpSpPr/>
          <p:nvPr/>
        </p:nvGrpSpPr>
        <p:grpSpPr>
          <a:xfrm>
            <a:off x="8469122" y="4803781"/>
            <a:ext cx="420491" cy="137010"/>
            <a:chOff x="0" y="0"/>
            <a:chExt cx="2077525" cy="676925"/>
          </a:xfrm>
        </p:grpSpPr>
        <p:sp>
          <p:nvSpPr>
            <p:cNvPr id="1096" name="Google Shape;1096;p1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7" name="Google Shape;1097;p1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8" name="Google Shape;1098;p1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9" name="Google Shape;1099;p1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0" name="Google Shape;1100;p1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1" name="Google Shape;1101;p1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02" name="Google Shape;1102;p1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03" name="Google Shape;1103;p1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04" name="Shape 1104"/>
        <p:cNvGrpSpPr/>
        <p:nvPr/>
      </p:nvGrpSpPr>
      <p:grpSpPr>
        <a:xfrm>
          <a:off x="0" y="0"/>
          <a:ext cx="0" cy="0"/>
          <a:chOff x="0" y="0"/>
          <a:chExt cx="0" cy="0"/>
        </a:xfrm>
      </p:grpSpPr>
      <p:sp>
        <p:nvSpPr>
          <p:cNvPr id="1105" name="Google Shape;1105;p18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06" name="Google Shape;1106;p183"/>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7" name="Google Shape;1107;p18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08" name="Google Shape;1108;p18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9" name="Google Shape;1109;p183"/>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110" name="Shape 1110"/>
        <p:cNvGrpSpPr/>
        <p:nvPr/>
      </p:nvGrpSpPr>
      <p:grpSpPr>
        <a:xfrm>
          <a:off x="0" y="0"/>
          <a:ext cx="0" cy="0"/>
          <a:chOff x="0" y="0"/>
          <a:chExt cx="0" cy="0"/>
        </a:xfrm>
      </p:grpSpPr>
      <p:sp>
        <p:nvSpPr>
          <p:cNvPr id="1111" name="Google Shape;1111;p184"/>
          <p:cNvSpPr txBox="1"/>
          <p:nvPr>
            <p:ph idx="1" type="body"/>
          </p:nvPr>
        </p:nvSpPr>
        <p:spPr>
          <a:xfrm>
            <a:off x="364025" y="4743625"/>
            <a:ext cx="4345800" cy="375600"/>
          </a:xfrm>
          <a:prstGeom prst="rect">
            <a:avLst/>
          </a:prstGeom>
          <a:noFill/>
          <a:ln>
            <a:noFill/>
          </a:ln>
        </p:spPr>
        <p:txBody>
          <a:bodyPr anchorCtr="0" anchor="t" bIns="0" lIns="0" spcFirstLastPara="1" rIns="91425" wrap="square" tIns="0">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112" name="Google Shape;1112;p184"/>
          <p:cNvSpPr txBox="1"/>
          <p:nvPr>
            <p:ph idx="2"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13" name="Google Shape;1113;p18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14" name="Google Shape;1114;p1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15" name="Google Shape;1115;p18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16" name="Google Shape;1116;p18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17" name="Google Shape;1117;p184"/>
          <p:cNvGrpSpPr/>
          <p:nvPr/>
        </p:nvGrpSpPr>
        <p:grpSpPr>
          <a:xfrm>
            <a:off x="8469122" y="4803781"/>
            <a:ext cx="420491" cy="137010"/>
            <a:chOff x="0" y="0"/>
            <a:chExt cx="2077525" cy="676925"/>
          </a:xfrm>
        </p:grpSpPr>
        <p:sp>
          <p:nvSpPr>
            <p:cNvPr id="1118" name="Google Shape;1118;p1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9" name="Google Shape;1119;p1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0" name="Google Shape;1120;p1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1" name="Google Shape;1121;p1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2" name="Google Shape;1122;p1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3" name="Google Shape;1123;p1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124" name="Shape 1124"/>
        <p:cNvGrpSpPr/>
        <p:nvPr/>
      </p:nvGrpSpPr>
      <p:grpSpPr>
        <a:xfrm>
          <a:off x="0" y="0"/>
          <a:ext cx="0" cy="0"/>
          <a:chOff x="0" y="0"/>
          <a:chExt cx="0" cy="0"/>
        </a:xfrm>
      </p:grpSpPr>
      <p:sp>
        <p:nvSpPr>
          <p:cNvPr id="1125" name="Google Shape;1125;p18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26" name="Google Shape;1126;p18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27" name="Google Shape;1127;p18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28" name="Google Shape;1128;p185"/>
          <p:cNvGrpSpPr/>
          <p:nvPr/>
        </p:nvGrpSpPr>
        <p:grpSpPr>
          <a:xfrm>
            <a:off x="8469122" y="4803781"/>
            <a:ext cx="420491" cy="137010"/>
            <a:chOff x="0" y="0"/>
            <a:chExt cx="2077525" cy="676925"/>
          </a:xfrm>
        </p:grpSpPr>
        <p:sp>
          <p:nvSpPr>
            <p:cNvPr id="1129" name="Google Shape;1129;p18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0" name="Google Shape;1130;p18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1" name="Google Shape;1131;p18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2" name="Google Shape;1132;p18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8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4" name="Google Shape;1134;p18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135" name="Shape 1135"/>
        <p:cNvGrpSpPr/>
        <p:nvPr/>
      </p:nvGrpSpPr>
      <p:grpSpPr>
        <a:xfrm>
          <a:off x="0" y="0"/>
          <a:ext cx="0" cy="0"/>
          <a:chOff x="0" y="0"/>
          <a:chExt cx="0" cy="0"/>
        </a:xfrm>
      </p:grpSpPr>
      <p:sp>
        <p:nvSpPr>
          <p:cNvPr id="1136" name="Google Shape;1136;p18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37" name="Google Shape;1137;p186"/>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38" name="Google Shape;1138;p18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39" name="Google Shape;1139;p18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40" name="Google Shape;1140;p186"/>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41" name="Google Shape;1141;p186"/>
          <p:cNvGrpSpPr/>
          <p:nvPr/>
        </p:nvGrpSpPr>
        <p:grpSpPr>
          <a:xfrm>
            <a:off x="8469122" y="4803781"/>
            <a:ext cx="420491" cy="137010"/>
            <a:chOff x="0" y="0"/>
            <a:chExt cx="2077525" cy="676925"/>
          </a:xfrm>
        </p:grpSpPr>
        <p:sp>
          <p:nvSpPr>
            <p:cNvPr id="1142" name="Google Shape;1142;p18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8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8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8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8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7" name="Google Shape;1147;p18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_2">
    <p:spTree>
      <p:nvGrpSpPr>
        <p:cNvPr id="1148" name="Shape 1148"/>
        <p:cNvGrpSpPr/>
        <p:nvPr/>
      </p:nvGrpSpPr>
      <p:grpSpPr>
        <a:xfrm>
          <a:off x="0" y="0"/>
          <a:ext cx="0" cy="0"/>
          <a:chOff x="0" y="0"/>
          <a:chExt cx="0" cy="0"/>
        </a:xfrm>
      </p:grpSpPr>
      <p:sp>
        <p:nvSpPr>
          <p:cNvPr id="1149" name="Google Shape;1149;p187"/>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50" name="Google Shape;1150;p187"/>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51" name="Google Shape;1151;p18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52" name="Google Shape;1152;p18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53" name="Google Shape;1153;p187"/>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69" name="Shape 69"/>
        <p:cNvGrpSpPr/>
        <p:nvPr/>
      </p:nvGrpSpPr>
      <p:grpSpPr>
        <a:xfrm>
          <a:off x="0" y="0"/>
          <a:ext cx="0" cy="0"/>
          <a:chOff x="0" y="0"/>
          <a:chExt cx="0" cy="0"/>
        </a:xfrm>
      </p:grpSpPr>
      <p:sp>
        <p:nvSpPr>
          <p:cNvPr id="70" name="Google Shape;70;p71"/>
          <p:cNvSpPr txBox="1"/>
          <p:nvPr>
            <p:ph type="title"/>
          </p:nvPr>
        </p:nvSpPr>
        <p:spPr>
          <a:xfrm>
            <a:off x="457175" y="1535400"/>
            <a:ext cx="5459100" cy="20727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solidFill>
                  <a:srgbClr val="FFFFFF"/>
                </a:solidFill>
              </a:defRPr>
            </a:lvl1pPr>
            <a:lvl2pPr lvl="1" algn="l">
              <a:lnSpc>
                <a:spcPct val="115000"/>
              </a:lnSpc>
              <a:spcBef>
                <a:spcPts val="0"/>
              </a:spcBef>
              <a:spcAft>
                <a:spcPts val="0"/>
              </a:spcAft>
              <a:buSzPts val="2400"/>
              <a:buNone/>
              <a:defRPr sz="2400">
                <a:solidFill>
                  <a:srgbClr val="FFFFFF"/>
                </a:solidFill>
              </a:defRPr>
            </a:lvl2pPr>
            <a:lvl3pPr lvl="2" algn="l">
              <a:lnSpc>
                <a:spcPct val="115000"/>
              </a:lnSpc>
              <a:spcBef>
                <a:spcPts val="0"/>
              </a:spcBef>
              <a:spcAft>
                <a:spcPts val="0"/>
              </a:spcAft>
              <a:buSzPts val="2400"/>
              <a:buNone/>
              <a:defRPr sz="2400">
                <a:solidFill>
                  <a:srgbClr val="FFFFFF"/>
                </a:solidFill>
              </a:defRPr>
            </a:lvl3pPr>
            <a:lvl4pPr lvl="3" algn="l">
              <a:lnSpc>
                <a:spcPct val="115000"/>
              </a:lnSpc>
              <a:spcBef>
                <a:spcPts val="0"/>
              </a:spcBef>
              <a:spcAft>
                <a:spcPts val="0"/>
              </a:spcAft>
              <a:buSzPts val="2400"/>
              <a:buNone/>
              <a:defRPr sz="2400">
                <a:solidFill>
                  <a:srgbClr val="FFFFFF"/>
                </a:solidFill>
              </a:defRPr>
            </a:lvl4pPr>
            <a:lvl5pPr lvl="4" algn="l">
              <a:lnSpc>
                <a:spcPct val="115000"/>
              </a:lnSpc>
              <a:spcBef>
                <a:spcPts val="0"/>
              </a:spcBef>
              <a:spcAft>
                <a:spcPts val="0"/>
              </a:spcAft>
              <a:buSzPts val="2400"/>
              <a:buNone/>
              <a:defRPr sz="2400">
                <a:solidFill>
                  <a:srgbClr val="FFFFFF"/>
                </a:solidFill>
              </a:defRPr>
            </a:lvl5pPr>
            <a:lvl6pPr lvl="5" algn="l">
              <a:lnSpc>
                <a:spcPct val="115000"/>
              </a:lnSpc>
              <a:spcBef>
                <a:spcPts val="0"/>
              </a:spcBef>
              <a:spcAft>
                <a:spcPts val="0"/>
              </a:spcAft>
              <a:buSzPts val="2400"/>
              <a:buNone/>
              <a:defRPr sz="2400">
                <a:solidFill>
                  <a:srgbClr val="FFFFFF"/>
                </a:solidFill>
              </a:defRPr>
            </a:lvl6pPr>
            <a:lvl7pPr lvl="6" algn="l">
              <a:lnSpc>
                <a:spcPct val="115000"/>
              </a:lnSpc>
              <a:spcBef>
                <a:spcPts val="0"/>
              </a:spcBef>
              <a:spcAft>
                <a:spcPts val="0"/>
              </a:spcAft>
              <a:buSzPts val="2400"/>
              <a:buNone/>
              <a:defRPr sz="2400">
                <a:solidFill>
                  <a:srgbClr val="FFFFFF"/>
                </a:solidFill>
              </a:defRPr>
            </a:lvl7pPr>
            <a:lvl8pPr lvl="7" algn="l">
              <a:lnSpc>
                <a:spcPct val="115000"/>
              </a:lnSpc>
              <a:spcBef>
                <a:spcPts val="0"/>
              </a:spcBef>
              <a:spcAft>
                <a:spcPts val="0"/>
              </a:spcAft>
              <a:buSzPts val="2400"/>
              <a:buNone/>
              <a:defRPr sz="2400">
                <a:solidFill>
                  <a:srgbClr val="FFFFFF"/>
                </a:solidFill>
              </a:defRPr>
            </a:lvl8pPr>
            <a:lvl9pPr lvl="8" algn="l">
              <a:lnSpc>
                <a:spcPct val="115000"/>
              </a:lnSpc>
              <a:spcBef>
                <a:spcPts val="0"/>
              </a:spcBef>
              <a:spcAft>
                <a:spcPts val="0"/>
              </a:spcAft>
              <a:buSzPts val="2400"/>
              <a:buNone/>
              <a:defRPr sz="2400">
                <a:solidFill>
                  <a:srgbClr val="FFFFFF"/>
                </a:solidFill>
              </a:defRPr>
            </a:lvl9pPr>
          </a:lstStyle>
          <a:p/>
        </p:txBody>
      </p:sp>
      <p:pic>
        <p:nvPicPr>
          <p:cNvPr id="71" name="Google Shape;71;p71"/>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72" name="Google Shape;72;p7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_2">
    <p:spTree>
      <p:nvGrpSpPr>
        <p:cNvPr id="1154" name="Shape 1154"/>
        <p:cNvGrpSpPr/>
        <p:nvPr/>
      </p:nvGrpSpPr>
      <p:grpSpPr>
        <a:xfrm>
          <a:off x="0" y="0"/>
          <a:ext cx="0" cy="0"/>
          <a:chOff x="0" y="0"/>
          <a:chExt cx="0" cy="0"/>
        </a:xfrm>
      </p:grpSpPr>
      <p:sp>
        <p:nvSpPr>
          <p:cNvPr id="1155" name="Google Shape;1155;p18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56" name="Google Shape;1156;p18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57" name="Google Shape;1157;p18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58" name="Google Shape;1158;p18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59" name="Google Shape;1159;p18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60" name="Google Shape;1160;p188"/>
          <p:cNvGrpSpPr/>
          <p:nvPr/>
        </p:nvGrpSpPr>
        <p:grpSpPr>
          <a:xfrm>
            <a:off x="8469122" y="4803781"/>
            <a:ext cx="420491" cy="137010"/>
            <a:chOff x="0" y="0"/>
            <a:chExt cx="2077525" cy="676925"/>
          </a:xfrm>
        </p:grpSpPr>
        <p:sp>
          <p:nvSpPr>
            <p:cNvPr id="1161" name="Google Shape;1161;p18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2" name="Google Shape;1162;p18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3" name="Google Shape;1163;p18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4" name="Google Shape;1164;p18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5" name="Google Shape;1165;p18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6" name="Google Shape;1166;p18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_2">
    <p:spTree>
      <p:nvGrpSpPr>
        <p:cNvPr id="1167" name="Shape 1167"/>
        <p:cNvGrpSpPr/>
        <p:nvPr/>
      </p:nvGrpSpPr>
      <p:grpSpPr>
        <a:xfrm>
          <a:off x="0" y="0"/>
          <a:ext cx="0" cy="0"/>
          <a:chOff x="0" y="0"/>
          <a:chExt cx="0" cy="0"/>
        </a:xfrm>
      </p:grpSpPr>
      <p:sp>
        <p:nvSpPr>
          <p:cNvPr id="1168" name="Google Shape;1168;p189"/>
          <p:cNvSpPr txBox="1"/>
          <p:nvPr>
            <p:ph idx="1" type="body"/>
          </p:nvPr>
        </p:nvSpPr>
        <p:spPr>
          <a:xfrm>
            <a:off x="837575" y="1716000"/>
            <a:ext cx="4697400" cy="2046300"/>
          </a:xfrm>
          <a:prstGeom prst="rect">
            <a:avLst/>
          </a:prstGeom>
          <a:noFill/>
          <a:ln>
            <a:noFill/>
          </a:ln>
        </p:spPr>
        <p:txBody>
          <a:bodyPr anchorCtr="0" anchor="t" bIns="0" lIns="0" spcFirstLastPara="1" rIns="91425" wrap="square" tIns="0">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69" name="Google Shape;1169;p18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70" name="Google Shape;1170;p18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71" name="Google Shape;1171;p18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72" name="Google Shape;1172;p189"/>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73" name="Google Shape;1173;p189"/>
          <p:cNvGrpSpPr/>
          <p:nvPr/>
        </p:nvGrpSpPr>
        <p:grpSpPr>
          <a:xfrm>
            <a:off x="8469122" y="4803781"/>
            <a:ext cx="420491" cy="137010"/>
            <a:chOff x="0" y="0"/>
            <a:chExt cx="2077525" cy="676925"/>
          </a:xfrm>
        </p:grpSpPr>
        <p:sp>
          <p:nvSpPr>
            <p:cNvPr id="1174" name="Google Shape;1174;p18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5" name="Google Shape;1175;p18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6" name="Google Shape;1176;p18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7" name="Google Shape;1177;p18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8" name="Google Shape;1178;p18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9" name="Google Shape;1179;p18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180" name="Shape 1180"/>
        <p:cNvGrpSpPr/>
        <p:nvPr/>
      </p:nvGrpSpPr>
      <p:grpSpPr>
        <a:xfrm>
          <a:off x="0" y="0"/>
          <a:ext cx="0" cy="0"/>
          <a:chOff x="0" y="0"/>
          <a:chExt cx="0" cy="0"/>
        </a:xfrm>
      </p:grpSpPr>
      <p:sp>
        <p:nvSpPr>
          <p:cNvPr id="1181" name="Google Shape;1181;p190"/>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82" name="Google Shape;1182;p190"/>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83" name="Google Shape;1183;p19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84" name="Google Shape;1184;p19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85" name="Google Shape;1185;p190"/>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186" name="Shape 1186"/>
        <p:cNvGrpSpPr/>
        <p:nvPr/>
      </p:nvGrpSpPr>
      <p:grpSpPr>
        <a:xfrm>
          <a:off x="0" y="0"/>
          <a:ext cx="0" cy="0"/>
          <a:chOff x="0" y="0"/>
          <a:chExt cx="0" cy="0"/>
        </a:xfrm>
      </p:grpSpPr>
      <p:sp>
        <p:nvSpPr>
          <p:cNvPr id="1187" name="Google Shape;1187;p19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88" name="Google Shape;1188;p191"/>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89" name="Google Shape;1189;p19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190" name="Google Shape;1190;p19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91" name="Google Shape;1191;p191"/>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1192" name="Shape 1192"/>
        <p:cNvGrpSpPr/>
        <p:nvPr/>
      </p:nvGrpSpPr>
      <p:grpSpPr>
        <a:xfrm>
          <a:off x="0" y="0"/>
          <a:ext cx="0" cy="0"/>
          <a:chOff x="0" y="0"/>
          <a:chExt cx="0" cy="0"/>
        </a:xfrm>
      </p:grpSpPr>
      <p:sp>
        <p:nvSpPr>
          <p:cNvPr id="1193" name="Google Shape;1193;p19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94" name="Google Shape;1194;p19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95" name="Google Shape;1195;p19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96" name="Google Shape;1196;p19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97" name="Google Shape;1197;p192"/>
          <p:cNvGrpSpPr/>
          <p:nvPr/>
        </p:nvGrpSpPr>
        <p:grpSpPr>
          <a:xfrm>
            <a:off x="8469122" y="4803781"/>
            <a:ext cx="420491" cy="137010"/>
            <a:chOff x="0" y="0"/>
            <a:chExt cx="2077525" cy="676925"/>
          </a:xfrm>
        </p:grpSpPr>
        <p:sp>
          <p:nvSpPr>
            <p:cNvPr id="1198" name="Google Shape;1198;p19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9" name="Google Shape;1199;p19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0" name="Google Shape;1200;p19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1" name="Google Shape;1201;p19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2" name="Google Shape;1202;p19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3" name="Google Shape;1203;p19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04" name="Google Shape;1204;p192"/>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2">
  <p:cSld name="TITLE_2_10">
    <p:spTree>
      <p:nvGrpSpPr>
        <p:cNvPr id="1205" name="Shape 1205"/>
        <p:cNvGrpSpPr/>
        <p:nvPr/>
      </p:nvGrpSpPr>
      <p:grpSpPr>
        <a:xfrm>
          <a:off x="0" y="0"/>
          <a:ext cx="0" cy="0"/>
          <a:chOff x="0" y="0"/>
          <a:chExt cx="0" cy="0"/>
        </a:xfrm>
      </p:grpSpPr>
      <p:sp>
        <p:nvSpPr>
          <p:cNvPr id="1206" name="Google Shape;1206;p19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07" name="Google Shape;1207;p19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08" name="Google Shape;1208;p193"/>
          <p:cNvGrpSpPr/>
          <p:nvPr/>
        </p:nvGrpSpPr>
        <p:grpSpPr>
          <a:xfrm>
            <a:off x="8469122" y="4803781"/>
            <a:ext cx="420491" cy="137010"/>
            <a:chOff x="0" y="0"/>
            <a:chExt cx="2077525" cy="676925"/>
          </a:xfrm>
        </p:grpSpPr>
        <p:sp>
          <p:nvSpPr>
            <p:cNvPr id="1209" name="Google Shape;1209;p19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9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1" name="Google Shape;1211;p19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2" name="Google Shape;1212;p19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3" name="Google Shape;1213;p19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4" name="Google Shape;1214;p19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15" name="Google Shape;1215;p1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1216" name="Shape 1216"/>
        <p:cNvGrpSpPr/>
        <p:nvPr/>
      </p:nvGrpSpPr>
      <p:grpSpPr>
        <a:xfrm>
          <a:off x="0" y="0"/>
          <a:ext cx="0" cy="0"/>
          <a:chOff x="0" y="0"/>
          <a:chExt cx="0" cy="0"/>
        </a:xfrm>
      </p:grpSpPr>
      <p:sp>
        <p:nvSpPr>
          <p:cNvPr id="1217" name="Google Shape;1217;p19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9pPr>
          </a:lstStyle>
          <a:p/>
        </p:txBody>
      </p:sp>
      <p:cxnSp>
        <p:nvCxnSpPr>
          <p:cNvPr id="1218" name="Google Shape;1218;p19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1219" name="Google Shape;1219;p194"/>
          <p:cNvGrpSpPr/>
          <p:nvPr/>
        </p:nvGrpSpPr>
        <p:grpSpPr>
          <a:xfrm>
            <a:off x="8469122" y="4803781"/>
            <a:ext cx="420491" cy="137010"/>
            <a:chOff x="0" y="0"/>
            <a:chExt cx="2077525" cy="676925"/>
          </a:xfrm>
        </p:grpSpPr>
        <p:sp>
          <p:nvSpPr>
            <p:cNvPr id="1220" name="Google Shape;1220;p1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1" name="Google Shape;1221;p1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2" name="Google Shape;1222;p1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3" name="Google Shape;1223;p1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4" name="Google Shape;1224;p1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5" name="Google Shape;1225;p1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26" name="Google Shape;1226;p19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227" name="Shape 1227"/>
        <p:cNvGrpSpPr/>
        <p:nvPr/>
      </p:nvGrpSpPr>
      <p:grpSpPr>
        <a:xfrm>
          <a:off x="0" y="0"/>
          <a:ext cx="0" cy="0"/>
          <a:chOff x="0" y="0"/>
          <a:chExt cx="0" cy="0"/>
        </a:xfrm>
      </p:grpSpPr>
      <p:sp>
        <p:nvSpPr>
          <p:cNvPr id="1228" name="Google Shape;1228;p195"/>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29" name="Google Shape;1229;p19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30" name="Google Shape;1230;p195"/>
          <p:cNvGrpSpPr/>
          <p:nvPr/>
        </p:nvGrpSpPr>
        <p:grpSpPr>
          <a:xfrm>
            <a:off x="8469122" y="4803781"/>
            <a:ext cx="420491" cy="137010"/>
            <a:chOff x="0" y="0"/>
            <a:chExt cx="2077525" cy="676925"/>
          </a:xfrm>
        </p:grpSpPr>
        <p:sp>
          <p:nvSpPr>
            <p:cNvPr id="1231" name="Google Shape;1231;p1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2" name="Google Shape;1232;p1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37" name="Google Shape;1237;p195"/>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238" name="Google Shape;1238;p1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4">
  <p:cSld name="TITLE_2_4">
    <p:spTree>
      <p:nvGrpSpPr>
        <p:cNvPr id="1239" name="Shape 1239"/>
        <p:cNvGrpSpPr/>
        <p:nvPr/>
      </p:nvGrpSpPr>
      <p:grpSpPr>
        <a:xfrm>
          <a:off x="0" y="0"/>
          <a:ext cx="0" cy="0"/>
          <a:chOff x="0" y="0"/>
          <a:chExt cx="0" cy="0"/>
        </a:xfrm>
      </p:grpSpPr>
      <p:sp>
        <p:nvSpPr>
          <p:cNvPr id="1240" name="Google Shape;1240;p19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41" name="Google Shape;1241;p19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42" name="Google Shape;1242;p196"/>
          <p:cNvGrpSpPr/>
          <p:nvPr/>
        </p:nvGrpSpPr>
        <p:grpSpPr>
          <a:xfrm>
            <a:off x="8469122" y="4803781"/>
            <a:ext cx="420491" cy="137010"/>
            <a:chOff x="0" y="0"/>
            <a:chExt cx="2077525" cy="676925"/>
          </a:xfrm>
        </p:grpSpPr>
        <p:sp>
          <p:nvSpPr>
            <p:cNvPr id="1243" name="Google Shape;1243;p1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4" name="Google Shape;1244;p1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5" name="Google Shape;1245;p1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6" name="Google Shape;1246;p1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7" name="Google Shape;1247;p1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8" name="Google Shape;1248;p1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49" name="Google Shape;1249;p1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1">
  <p:cSld name="TITLE_2_5">
    <p:spTree>
      <p:nvGrpSpPr>
        <p:cNvPr id="1250" name="Shape 1250"/>
        <p:cNvGrpSpPr/>
        <p:nvPr/>
      </p:nvGrpSpPr>
      <p:grpSpPr>
        <a:xfrm>
          <a:off x="0" y="0"/>
          <a:ext cx="0" cy="0"/>
          <a:chOff x="0" y="0"/>
          <a:chExt cx="0" cy="0"/>
        </a:xfrm>
      </p:grpSpPr>
      <p:sp>
        <p:nvSpPr>
          <p:cNvPr id="1251" name="Google Shape;1251;p19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52" name="Google Shape;1252;p19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53" name="Google Shape;1253;p197"/>
          <p:cNvGrpSpPr/>
          <p:nvPr/>
        </p:nvGrpSpPr>
        <p:grpSpPr>
          <a:xfrm>
            <a:off x="8469122" y="4803781"/>
            <a:ext cx="420491" cy="137010"/>
            <a:chOff x="0" y="0"/>
            <a:chExt cx="2077525" cy="676925"/>
          </a:xfrm>
        </p:grpSpPr>
        <p:sp>
          <p:nvSpPr>
            <p:cNvPr id="1254" name="Google Shape;1254;p1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5" name="Google Shape;1255;p1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6" name="Google Shape;1256;p1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7" name="Google Shape;1257;p1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8" name="Google Shape;1258;p1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9" name="Google Shape;1259;p1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60" name="Google Shape;1260;p1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73" name="Shape 73"/>
        <p:cNvGrpSpPr/>
        <p:nvPr/>
      </p:nvGrpSpPr>
      <p:grpSpPr>
        <a:xfrm>
          <a:off x="0" y="0"/>
          <a:ext cx="0" cy="0"/>
          <a:chOff x="0" y="0"/>
          <a:chExt cx="0" cy="0"/>
        </a:xfrm>
      </p:grpSpPr>
      <p:sp>
        <p:nvSpPr>
          <p:cNvPr id="74" name="Google Shape;74;p72"/>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FFFFFF"/>
                </a:solidFill>
              </a:defRPr>
            </a:lvl1pPr>
            <a:lvl2pPr lvl="1" algn="l">
              <a:lnSpc>
                <a:spcPct val="115000"/>
              </a:lnSpc>
              <a:spcBef>
                <a:spcPts val="0"/>
              </a:spcBef>
              <a:spcAft>
                <a:spcPts val="0"/>
              </a:spcAft>
              <a:buSzPts val="1800"/>
              <a:buNone/>
              <a:defRPr sz="1800">
                <a:solidFill>
                  <a:srgbClr val="FFFFFF"/>
                </a:solidFill>
              </a:defRPr>
            </a:lvl2pPr>
            <a:lvl3pPr lvl="2" algn="l">
              <a:lnSpc>
                <a:spcPct val="115000"/>
              </a:lnSpc>
              <a:spcBef>
                <a:spcPts val="0"/>
              </a:spcBef>
              <a:spcAft>
                <a:spcPts val="0"/>
              </a:spcAft>
              <a:buSzPts val="1800"/>
              <a:buNone/>
              <a:defRPr sz="1800">
                <a:solidFill>
                  <a:srgbClr val="FFFFFF"/>
                </a:solidFill>
              </a:defRPr>
            </a:lvl3pPr>
            <a:lvl4pPr lvl="3" algn="l">
              <a:lnSpc>
                <a:spcPct val="115000"/>
              </a:lnSpc>
              <a:spcBef>
                <a:spcPts val="0"/>
              </a:spcBef>
              <a:spcAft>
                <a:spcPts val="0"/>
              </a:spcAft>
              <a:buSzPts val="1800"/>
              <a:buNone/>
              <a:defRPr sz="1800">
                <a:solidFill>
                  <a:srgbClr val="FFFFFF"/>
                </a:solidFill>
              </a:defRPr>
            </a:lvl4pPr>
            <a:lvl5pPr lvl="4" algn="l">
              <a:lnSpc>
                <a:spcPct val="115000"/>
              </a:lnSpc>
              <a:spcBef>
                <a:spcPts val="0"/>
              </a:spcBef>
              <a:spcAft>
                <a:spcPts val="0"/>
              </a:spcAft>
              <a:buSzPts val="1800"/>
              <a:buNone/>
              <a:defRPr sz="1800">
                <a:solidFill>
                  <a:srgbClr val="FFFFFF"/>
                </a:solidFill>
              </a:defRPr>
            </a:lvl5pPr>
            <a:lvl6pPr lvl="5" algn="l">
              <a:lnSpc>
                <a:spcPct val="115000"/>
              </a:lnSpc>
              <a:spcBef>
                <a:spcPts val="0"/>
              </a:spcBef>
              <a:spcAft>
                <a:spcPts val="0"/>
              </a:spcAft>
              <a:buSzPts val="1800"/>
              <a:buNone/>
              <a:defRPr sz="1800">
                <a:solidFill>
                  <a:srgbClr val="FFFFFF"/>
                </a:solidFill>
              </a:defRPr>
            </a:lvl6pPr>
            <a:lvl7pPr lvl="6" algn="l">
              <a:lnSpc>
                <a:spcPct val="115000"/>
              </a:lnSpc>
              <a:spcBef>
                <a:spcPts val="0"/>
              </a:spcBef>
              <a:spcAft>
                <a:spcPts val="0"/>
              </a:spcAft>
              <a:buSzPts val="1800"/>
              <a:buNone/>
              <a:defRPr sz="1800">
                <a:solidFill>
                  <a:srgbClr val="FFFFFF"/>
                </a:solidFill>
              </a:defRPr>
            </a:lvl7pPr>
            <a:lvl8pPr lvl="7" algn="l">
              <a:lnSpc>
                <a:spcPct val="115000"/>
              </a:lnSpc>
              <a:spcBef>
                <a:spcPts val="0"/>
              </a:spcBef>
              <a:spcAft>
                <a:spcPts val="0"/>
              </a:spcAft>
              <a:buSzPts val="1800"/>
              <a:buNone/>
              <a:defRPr sz="1800">
                <a:solidFill>
                  <a:srgbClr val="FFFFFF"/>
                </a:solidFill>
              </a:defRPr>
            </a:lvl8pPr>
            <a:lvl9pPr lvl="8" algn="l">
              <a:lnSpc>
                <a:spcPct val="115000"/>
              </a:lnSpc>
              <a:spcBef>
                <a:spcPts val="0"/>
              </a:spcBef>
              <a:spcAft>
                <a:spcPts val="0"/>
              </a:spcAft>
              <a:buSzPts val="1800"/>
              <a:buNone/>
              <a:defRPr sz="1800">
                <a:solidFill>
                  <a:srgbClr val="FFFFFF"/>
                </a:solidFill>
              </a:defRPr>
            </a:lvl9pPr>
          </a:lstStyle>
          <a:p/>
        </p:txBody>
      </p:sp>
      <p:sp>
        <p:nvSpPr>
          <p:cNvPr id="75" name="Google Shape;75;p72"/>
          <p:cNvSpPr txBox="1"/>
          <p:nvPr>
            <p:ph idx="1" type="body"/>
          </p:nvPr>
        </p:nvSpPr>
        <p:spPr>
          <a:xfrm>
            <a:off x="457200"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rgbClr val="FFFFFF"/>
              </a:buClr>
              <a:buSzPts val="1000"/>
              <a:buChar char="●"/>
              <a:defRPr>
                <a:solidFill>
                  <a:srgbClr val="FFFFFF"/>
                </a:solidFill>
              </a:defRPr>
            </a:lvl1pPr>
            <a:lvl2pPr indent="-292100" lvl="1" marL="914400" algn="l">
              <a:lnSpc>
                <a:spcPct val="150000"/>
              </a:lnSpc>
              <a:spcBef>
                <a:spcPts val="0"/>
              </a:spcBef>
              <a:spcAft>
                <a:spcPts val="0"/>
              </a:spcAft>
              <a:buClr>
                <a:srgbClr val="FFFFFF"/>
              </a:buClr>
              <a:buSzPts val="1000"/>
              <a:buChar char="○"/>
              <a:defRPr>
                <a:solidFill>
                  <a:srgbClr val="FFFFFF"/>
                </a:solidFill>
              </a:defRPr>
            </a:lvl2pPr>
            <a:lvl3pPr indent="-292100" lvl="2" marL="1371600" algn="l">
              <a:lnSpc>
                <a:spcPct val="150000"/>
              </a:lnSpc>
              <a:spcBef>
                <a:spcPts val="0"/>
              </a:spcBef>
              <a:spcAft>
                <a:spcPts val="0"/>
              </a:spcAft>
              <a:buClr>
                <a:srgbClr val="FFFFFF"/>
              </a:buClr>
              <a:buSzPts val="1000"/>
              <a:buChar char="■"/>
              <a:defRPr>
                <a:solidFill>
                  <a:srgbClr val="FFFFFF"/>
                </a:solidFill>
              </a:defRPr>
            </a:lvl3pPr>
            <a:lvl4pPr indent="-292100" lvl="3" marL="1828800" algn="l">
              <a:lnSpc>
                <a:spcPct val="150000"/>
              </a:lnSpc>
              <a:spcBef>
                <a:spcPts val="0"/>
              </a:spcBef>
              <a:spcAft>
                <a:spcPts val="0"/>
              </a:spcAft>
              <a:buClr>
                <a:srgbClr val="FFFFFF"/>
              </a:buClr>
              <a:buSzPts val="1000"/>
              <a:buChar char="●"/>
              <a:defRPr>
                <a:solidFill>
                  <a:srgbClr val="FFFFFF"/>
                </a:solidFill>
              </a:defRPr>
            </a:lvl4pPr>
            <a:lvl5pPr indent="-292100" lvl="4" marL="2286000" algn="l">
              <a:lnSpc>
                <a:spcPct val="150000"/>
              </a:lnSpc>
              <a:spcBef>
                <a:spcPts val="0"/>
              </a:spcBef>
              <a:spcAft>
                <a:spcPts val="0"/>
              </a:spcAft>
              <a:buClr>
                <a:srgbClr val="FFFFFF"/>
              </a:buClr>
              <a:buSzPts val="1000"/>
              <a:buChar char="○"/>
              <a:defRPr>
                <a:solidFill>
                  <a:srgbClr val="FFFFFF"/>
                </a:solidFill>
              </a:defRPr>
            </a:lvl5pPr>
            <a:lvl6pPr indent="-292100" lvl="5" marL="2743200" algn="l">
              <a:lnSpc>
                <a:spcPct val="150000"/>
              </a:lnSpc>
              <a:spcBef>
                <a:spcPts val="0"/>
              </a:spcBef>
              <a:spcAft>
                <a:spcPts val="0"/>
              </a:spcAft>
              <a:buClr>
                <a:srgbClr val="FFFFFF"/>
              </a:buClr>
              <a:buSzPts val="1000"/>
              <a:buChar char="■"/>
              <a:defRPr>
                <a:solidFill>
                  <a:srgbClr val="FFFFFF"/>
                </a:solidFill>
              </a:defRPr>
            </a:lvl6pPr>
            <a:lvl7pPr indent="-292100" lvl="6" marL="3200400" algn="l">
              <a:lnSpc>
                <a:spcPct val="150000"/>
              </a:lnSpc>
              <a:spcBef>
                <a:spcPts val="0"/>
              </a:spcBef>
              <a:spcAft>
                <a:spcPts val="0"/>
              </a:spcAft>
              <a:buClr>
                <a:srgbClr val="FFFFFF"/>
              </a:buClr>
              <a:buSzPts val="1000"/>
              <a:buChar char="●"/>
              <a:defRPr>
                <a:solidFill>
                  <a:srgbClr val="FFFFFF"/>
                </a:solidFill>
              </a:defRPr>
            </a:lvl7pPr>
            <a:lvl8pPr indent="-292100" lvl="7" marL="3657600" algn="l">
              <a:lnSpc>
                <a:spcPct val="150000"/>
              </a:lnSpc>
              <a:spcBef>
                <a:spcPts val="0"/>
              </a:spcBef>
              <a:spcAft>
                <a:spcPts val="0"/>
              </a:spcAft>
              <a:buClr>
                <a:srgbClr val="FFFFFF"/>
              </a:buClr>
              <a:buSzPts val="1000"/>
              <a:buChar char="○"/>
              <a:defRPr>
                <a:solidFill>
                  <a:srgbClr val="FFFFFF"/>
                </a:solidFill>
              </a:defRPr>
            </a:lvl8pPr>
            <a:lvl9pPr indent="-292100" lvl="8" marL="4114800" algn="l">
              <a:lnSpc>
                <a:spcPct val="150000"/>
              </a:lnSpc>
              <a:spcBef>
                <a:spcPts val="0"/>
              </a:spcBef>
              <a:spcAft>
                <a:spcPts val="0"/>
              </a:spcAft>
              <a:buClr>
                <a:srgbClr val="FFFFFF"/>
              </a:buClr>
              <a:buSzPts val="1000"/>
              <a:buChar char="■"/>
              <a:defRPr>
                <a:solidFill>
                  <a:srgbClr val="FFFFFF"/>
                </a:solidFill>
              </a:defRPr>
            </a:lvl9pPr>
          </a:lstStyle>
          <a:p/>
        </p:txBody>
      </p:sp>
      <p:pic>
        <p:nvPicPr>
          <p:cNvPr id="76" name="Google Shape;76;p7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77" name="Google Shape;77;p7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1" name="Shape 1261"/>
        <p:cNvGrpSpPr/>
        <p:nvPr/>
      </p:nvGrpSpPr>
      <p:grpSpPr>
        <a:xfrm>
          <a:off x="0" y="0"/>
          <a:ext cx="0" cy="0"/>
          <a:chOff x="0" y="0"/>
          <a:chExt cx="0" cy="0"/>
        </a:xfrm>
      </p:grpSpPr>
      <p:sp>
        <p:nvSpPr>
          <p:cNvPr id="1262" name="Google Shape;1262;p198"/>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263" name="Google Shape;1263;p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5">
  <p:cSld name="TITLE_2_11">
    <p:spTree>
      <p:nvGrpSpPr>
        <p:cNvPr id="1264" name="Shape 1264"/>
        <p:cNvGrpSpPr/>
        <p:nvPr/>
      </p:nvGrpSpPr>
      <p:grpSpPr>
        <a:xfrm>
          <a:off x="0" y="0"/>
          <a:ext cx="0" cy="0"/>
          <a:chOff x="0" y="0"/>
          <a:chExt cx="0" cy="0"/>
        </a:xfrm>
      </p:grpSpPr>
      <p:sp>
        <p:nvSpPr>
          <p:cNvPr id="1265" name="Google Shape;1265;p19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66" name="Google Shape;1266;p19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67" name="Google Shape;1267;p199"/>
          <p:cNvGrpSpPr/>
          <p:nvPr/>
        </p:nvGrpSpPr>
        <p:grpSpPr>
          <a:xfrm>
            <a:off x="8469122" y="4803781"/>
            <a:ext cx="420491" cy="137010"/>
            <a:chOff x="0" y="0"/>
            <a:chExt cx="2077525" cy="676925"/>
          </a:xfrm>
        </p:grpSpPr>
        <p:sp>
          <p:nvSpPr>
            <p:cNvPr id="1268" name="Google Shape;1268;p1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9" name="Google Shape;1269;p1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0" name="Google Shape;1270;p1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1" name="Google Shape;1271;p1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2" name="Google Shape;1272;p1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3" name="Google Shape;1273;p1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74" name="Google Shape;1274;p1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2">
  <p:cSld name="TITLE_2_3_2">
    <p:spTree>
      <p:nvGrpSpPr>
        <p:cNvPr id="1275" name="Shape 1275"/>
        <p:cNvGrpSpPr/>
        <p:nvPr/>
      </p:nvGrpSpPr>
      <p:grpSpPr>
        <a:xfrm>
          <a:off x="0" y="0"/>
          <a:ext cx="0" cy="0"/>
          <a:chOff x="0" y="0"/>
          <a:chExt cx="0" cy="0"/>
        </a:xfrm>
      </p:grpSpPr>
      <p:sp>
        <p:nvSpPr>
          <p:cNvPr id="1276" name="Google Shape;1276;p200"/>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77" name="Google Shape;1277;p20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8" name="Google Shape;1278;p200"/>
          <p:cNvGrpSpPr/>
          <p:nvPr/>
        </p:nvGrpSpPr>
        <p:grpSpPr>
          <a:xfrm>
            <a:off x="8469122" y="4803781"/>
            <a:ext cx="420491" cy="137010"/>
            <a:chOff x="0" y="0"/>
            <a:chExt cx="2077525" cy="676925"/>
          </a:xfrm>
        </p:grpSpPr>
        <p:sp>
          <p:nvSpPr>
            <p:cNvPr id="1279" name="Google Shape;1279;p2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0" name="Google Shape;1280;p2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1" name="Google Shape;1281;p2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2" name="Google Shape;1282;p2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3" name="Google Shape;1283;p2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4" name="Google Shape;1284;p2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85" name="Google Shape;1285;p200"/>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286" name="Google Shape;1286;p2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287" name="Shape 1287"/>
        <p:cNvGrpSpPr/>
        <p:nvPr/>
      </p:nvGrpSpPr>
      <p:grpSpPr>
        <a:xfrm>
          <a:off x="0" y="0"/>
          <a:ext cx="0" cy="0"/>
          <a:chOff x="0" y="0"/>
          <a:chExt cx="0" cy="0"/>
        </a:xfrm>
      </p:grpSpPr>
      <p:sp>
        <p:nvSpPr>
          <p:cNvPr id="1288" name="Google Shape;1288;p201"/>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89" name="Google Shape;1289;p20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90" name="Google Shape;1290;p20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91" name="Google Shape;1291;p201"/>
          <p:cNvGrpSpPr/>
          <p:nvPr/>
        </p:nvGrpSpPr>
        <p:grpSpPr>
          <a:xfrm>
            <a:off x="8469122" y="4803781"/>
            <a:ext cx="420491" cy="137010"/>
            <a:chOff x="0" y="0"/>
            <a:chExt cx="2077525" cy="676925"/>
          </a:xfrm>
        </p:grpSpPr>
        <p:sp>
          <p:nvSpPr>
            <p:cNvPr id="1292" name="Google Shape;1292;p2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3" name="Google Shape;1293;p2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4" name="Google Shape;1294;p2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5" name="Google Shape;1295;p2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6" name="Google Shape;1296;p2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7" name="Google Shape;1297;p2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298" name="Google Shape;1298;p201"/>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299" name="Google Shape;1299;p2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1">
  <p:cSld name="TITLE_2_3_3_1_1_1">
    <p:spTree>
      <p:nvGrpSpPr>
        <p:cNvPr id="1300" name="Shape 1300"/>
        <p:cNvGrpSpPr/>
        <p:nvPr/>
      </p:nvGrpSpPr>
      <p:grpSpPr>
        <a:xfrm>
          <a:off x="0" y="0"/>
          <a:ext cx="0" cy="0"/>
          <a:chOff x="0" y="0"/>
          <a:chExt cx="0" cy="0"/>
        </a:xfrm>
      </p:grpSpPr>
      <p:sp>
        <p:nvSpPr>
          <p:cNvPr id="1301" name="Google Shape;1301;p202"/>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02" name="Google Shape;1302;p20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303" name="Google Shape;1303;p20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04" name="Google Shape;1304;p202"/>
          <p:cNvGrpSpPr/>
          <p:nvPr/>
        </p:nvGrpSpPr>
        <p:grpSpPr>
          <a:xfrm>
            <a:off x="8469122" y="4803781"/>
            <a:ext cx="420491" cy="137010"/>
            <a:chOff x="0" y="0"/>
            <a:chExt cx="2077525" cy="676925"/>
          </a:xfrm>
        </p:grpSpPr>
        <p:sp>
          <p:nvSpPr>
            <p:cNvPr id="1305" name="Google Shape;1305;p2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6" name="Google Shape;1306;p2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2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8" name="Google Shape;1308;p2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9" name="Google Shape;1309;p2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0" name="Google Shape;1310;p2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11" name="Google Shape;1311;p202"/>
          <p:cNvSpPr txBox="1"/>
          <p:nvPr>
            <p:ph type="title"/>
          </p:nvPr>
        </p:nvSpPr>
        <p:spPr>
          <a:xfrm>
            <a:off x="344501" y="4167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12" name="Google Shape;1312;p2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3">
  <p:cSld name="TITLE_2_3_3">
    <p:spTree>
      <p:nvGrpSpPr>
        <p:cNvPr id="1313" name="Shape 1313"/>
        <p:cNvGrpSpPr/>
        <p:nvPr/>
      </p:nvGrpSpPr>
      <p:grpSpPr>
        <a:xfrm>
          <a:off x="0" y="0"/>
          <a:ext cx="0" cy="0"/>
          <a:chOff x="0" y="0"/>
          <a:chExt cx="0" cy="0"/>
        </a:xfrm>
      </p:grpSpPr>
      <p:sp>
        <p:nvSpPr>
          <p:cNvPr id="1314" name="Google Shape;1314;p203"/>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15" name="Google Shape;1315;p20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16" name="Google Shape;1316;p203"/>
          <p:cNvGrpSpPr/>
          <p:nvPr/>
        </p:nvGrpSpPr>
        <p:grpSpPr>
          <a:xfrm>
            <a:off x="8469122" y="4803781"/>
            <a:ext cx="420491" cy="137010"/>
            <a:chOff x="0" y="0"/>
            <a:chExt cx="2077525" cy="676925"/>
          </a:xfrm>
        </p:grpSpPr>
        <p:sp>
          <p:nvSpPr>
            <p:cNvPr id="1317" name="Google Shape;1317;p20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8" name="Google Shape;1318;p20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9" name="Google Shape;1319;p20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0" name="Google Shape;1320;p20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1" name="Google Shape;1321;p20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2" name="Google Shape;1322;p20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23" name="Google Shape;1323;p203"/>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24" name="Google Shape;1324;p2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4">
  <p:cSld name="TITLE_2_3_4">
    <p:spTree>
      <p:nvGrpSpPr>
        <p:cNvPr id="1325" name="Shape 1325"/>
        <p:cNvGrpSpPr/>
        <p:nvPr/>
      </p:nvGrpSpPr>
      <p:grpSpPr>
        <a:xfrm>
          <a:off x="0" y="0"/>
          <a:ext cx="0" cy="0"/>
          <a:chOff x="0" y="0"/>
          <a:chExt cx="0" cy="0"/>
        </a:xfrm>
      </p:grpSpPr>
      <p:sp>
        <p:nvSpPr>
          <p:cNvPr id="1326" name="Google Shape;1326;p204"/>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27" name="Google Shape;1327;p20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28" name="Google Shape;1328;p204"/>
          <p:cNvGrpSpPr/>
          <p:nvPr/>
        </p:nvGrpSpPr>
        <p:grpSpPr>
          <a:xfrm>
            <a:off x="8469122" y="4803781"/>
            <a:ext cx="420491" cy="137010"/>
            <a:chOff x="0" y="0"/>
            <a:chExt cx="2077525" cy="676925"/>
          </a:xfrm>
        </p:grpSpPr>
        <p:sp>
          <p:nvSpPr>
            <p:cNvPr id="1329" name="Google Shape;1329;p2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0" name="Google Shape;1330;p2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1" name="Google Shape;1331;p2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2" name="Google Shape;1332;p2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3" name="Google Shape;1333;p2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4" name="Google Shape;1334;p2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35" name="Google Shape;1335;p204"/>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336" name="Google Shape;1336;p2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6">
    <p:spTree>
      <p:nvGrpSpPr>
        <p:cNvPr id="1337" name="Shape 1337"/>
        <p:cNvGrpSpPr/>
        <p:nvPr/>
      </p:nvGrpSpPr>
      <p:grpSpPr>
        <a:xfrm>
          <a:off x="0" y="0"/>
          <a:ext cx="0" cy="0"/>
          <a:chOff x="0" y="0"/>
          <a:chExt cx="0" cy="0"/>
        </a:xfrm>
      </p:grpSpPr>
      <p:sp>
        <p:nvSpPr>
          <p:cNvPr id="1338" name="Google Shape;1338;p205"/>
          <p:cNvSpPr txBox="1"/>
          <p:nvPr>
            <p:ph type="title"/>
          </p:nvPr>
        </p:nvSpPr>
        <p:spPr>
          <a:xfrm>
            <a:off x="457175" y="1536250"/>
            <a:ext cx="61539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339" name="Google Shape;1339;p20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340" name="Google Shape;1340;p20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1_4">
    <p:spTree>
      <p:nvGrpSpPr>
        <p:cNvPr id="1341" name="Shape 1341"/>
        <p:cNvGrpSpPr/>
        <p:nvPr/>
      </p:nvGrpSpPr>
      <p:grpSpPr>
        <a:xfrm>
          <a:off x="0" y="0"/>
          <a:ext cx="0" cy="0"/>
          <a:chOff x="0" y="0"/>
          <a:chExt cx="0" cy="0"/>
        </a:xfrm>
      </p:grpSpPr>
      <p:sp>
        <p:nvSpPr>
          <p:cNvPr id="1342" name="Google Shape;1342;p20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0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44" name="Google Shape;1344;p206"/>
          <p:cNvGrpSpPr/>
          <p:nvPr/>
        </p:nvGrpSpPr>
        <p:grpSpPr>
          <a:xfrm>
            <a:off x="8469122" y="4803781"/>
            <a:ext cx="420491" cy="137010"/>
            <a:chOff x="0" y="0"/>
            <a:chExt cx="2077525" cy="676925"/>
          </a:xfrm>
        </p:grpSpPr>
        <p:sp>
          <p:nvSpPr>
            <p:cNvPr id="1345" name="Google Shape;1345;p2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6" name="Google Shape;1346;p2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7" name="Google Shape;1347;p2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8" name="Google Shape;1348;p2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49" name="Google Shape;1349;p2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50" name="Google Shape;1350;p2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51" name="Google Shape;1351;p20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352" name="Google Shape;1352;p20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1353" name="Google Shape;1353;p20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354" name="Google Shape;1354;p206"/>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1355" name="Google Shape;1355;p206"/>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3_1">
    <p:spTree>
      <p:nvGrpSpPr>
        <p:cNvPr id="1356" name="Shape 1356"/>
        <p:cNvGrpSpPr/>
        <p:nvPr/>
      </p:nvGrpSpPr>
      <p:grpSpPr>
        <a:xfrm>
          <a:off x="0" y="0"/>
          <a:ext cx="0" cy="0"/>
          <a:chOff x="0" y="0"/>
          <a:chExt cx="0" cy="0"/>
        </a:xfrm>
      </p:grpSpPr>
      <p:sp>
        <p:nvSpPr>
          <p:cNvPr id="1357" name="Google Shape;1357;p20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0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359" name="Google Shape;1359;p207"/>
          <p:cNvGrpSpPr/>
          <p:nvPr/>
        </p:nvGrpSpPr>
        <p:grpSpPr>
          <a:xfrm>
            <a:off x="8469122" y="4803781"/>
            <a:ext cx="420491" cy="137010"/>
            <a:chOff x="0" y="0"/>
            <a:chExt cx="2077525" cy="676925"/>
          </a:xfrm>
        </p:grpSpPr>
        <p:sp>
          <p:nvSpPr>
            <p:cNvPr id="1360" name="Google Shape;1360;p2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1" name="Google Shape;1361;p2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2" name="Google Shape;1362;p2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3" name="Google Shape;1363;p2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4" name="Google Shape;1364;p2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65" name="Google Shape;1365;p2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66" name="Google Shape;1366;p20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1367" name="Google Shape;1367;p20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368" name="Google Shape;1368;p207"/>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78" name="Shape 78"/>
        <p:cNvGrpSpPr/>
        <p:nvPr/>
      </p:nvGrpSpPr>
      <p:grpSpPr>
        <a:xfrm>
          <a:off x="0" y="0"/>
          <a:ext cx="0" cy="0"/>
          <a:chOff x="0" y="0"/>
          <a:chExt cx="0" cy="0"/>
        </a:xfrm>
      </p:grpSpPr>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5">
    <p:spTree>
      <p:nvGrpSpPr>
        <p:cNvPr id="1369" name="Shape 1369"/>
        <p:cNvGrpSpPr/>
        <p:nvPr/>
      </p:nvGrpSpPr>
      <p:grpSpPr>
        <a:xfrm>
          <a:off x="0" y="0"/>
          <a:ext cx="0" cy="0"/>
          <a:chOff x="0" y="0"/>
          <a:chExt cx="0" cy="0"/>
        </a:xfrm>
      </p:grpSpPr>
      <p:sp>
        <p:nvSpPr>
          <p:cNvPr id="1370" name="Google Shape;1370;p208"/>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371" name="Google Shape;1371;p208"/>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1372" name="Google Shape;1372;p208"/>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Subheader">
  <p:cSld name="TITLE_ONLY_5">
    <p:spTree>
      <p:nvGrpSpPr>
        <p:cNvPr id="1373" name="Shape 1373"/>
        <p:cNvGrpSpPr/>
        <p:nvPr/>
      </p:nvGrpSpPr>
      <p:grpSpPr>
        <a:xfrm>
          <a:off x="0" y="0"/>
          <a:ext cx="0" cy="0"/>
          <a:chOff x="0" y="0"/>
          <a:chExt cx="0" cy="0"/>
        </a:xfrm>
      </p:grpSpPr>
      <p:sp>
        <p:nvSpPr>
          <p:cNvPr id="1374" name="Google Shape;1374;p209"/>
          <p:cNvSpPr txBox="1"/>
          <p:nvPr>
            <p:ph type="title"/>
          </p:nvPr>
        </p:nvSpPr>
        <p:spPr>
          <a:xfrm>
            <a:off x="37995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375" name="Google Shape;1375;p209"/>
          <p:cNvSpPr txBox="1"/>
          <p:nvPr>
            <p:ph idx="1" type="body"/>
          </p:nvPr>
        </p:nvSpPr>
        <p:spPr>
          <a:xfrm>
            <a:off x="379950" y="1185950"/>
            <a:ext cx="3405000" cy="3179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376" name="Google Shape;1376;p209"/>
          <p:cNvSpPr txBox="1"/>
          <p:nvPr/>
        </p:nvSpPr>
        <p:spPr>
          <a:xfrm>
            <a:off x="7988721" y="210073"/>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pic>
        <p:nvPicPr>
          <p:cNvPr id="1377" name="Google Shape;1377;p209"/>
          <p:cNvPicPr preferRelativeResize="0"/>
          <p:nvPr/>
        </p:nvPicPr>
        <p:blipFill rotWithShape="1">
          <a:blip r:embed="rId2">
            <a:alphaModFix/>
          </a:blip>
          <a:srcRect b="0" l="0" r="0" t="0"/>
          <a:stretch/>
        </p:blipFill>
        <p:spPr>
          <a:xfrm>
            <a:off x="8008276" y="4827225"/>
            <a:ext cx="900500" cy="115626"/>
          </a:xfrm>
          <a:prstGeom prst="rect">
            <a:avLst/>
          </a:prstGeom>
          <a:noFill/>
          <a:ln>
            <a:noFill/>
          </a:ln>
        </p:spPr>
      </p:pic>
      <p:sp>
        <p:nvSpPr>
          <p:cNvPr id="1378" name="Google Shape;1378;p209"/>
          <p:cNvSpPr txBox="1"/>
          <p:nvPr>
            <p:ph idx="2" type="title"/>
          </p:nvPr>
        </p:nvSpPr>
        <p:spPr>
          <a:xfrm>
            <a:off x="379950" y="801400"/>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chemeClr val="accent1"/>
              </a:buClr>
              <a:buSzPts val="1200"/>
              <a:buChar char="●"/>
              <a:defRPr b="0" sz="1200">
                <a:solidFill>
                  <a:schemeClr val="accent1"/>
                </a:solidFill>
              </a:defRPr>
            </a:lvl1pPr>
            <a:lvl2pPr lvl="1" algn="l">
              <a:lnSpc>
                <a:spcPct val="115000"/>
              </a:lnSpc>
              <a:spcBef>
                <a:spcPts val="0"/>
              </a:spcBef>
              <a:spcAft>
                <a:spcPts val="0"/>
              </a:spcAft>
              <a:buClr>
                <a:schemeClr val="accent1"/>
              </a:buClr>
              <a:buSzPts val="1000"/>
              <a:buChar char="○"/>
              <a:defRPr sz="1000">
                <a:solidFill>
                  <a:schemeClr val="accent1"/>
                </a:solidFill>
              </a:defRPr>
            </a:lvl2pPr>
            <a:lvl3pPr lvl="2" algn="l">
              <a:lnSpc>
                <a:spcPct val="115000"/>
              </a:lnSpc>
              <a:spcBef>
                <a:spcPts val="0"/>
              </a:spcBef>
              <a:spcAft>
                <a:spcPts val="0"/>
              </a:spcAft>
              <a:buClr>
                <a:schemeClr val="accent1"/>
              </a:buClr>
              <a:buSzPts val="1000"/>
              <a:buChar char="■"/>
              <a:defRPr sz="1000">
                <a:solidFill>
                  <a:schemeClr val="accent1"/>
                </a:solidFill>
              </a:defRPr>
            </a:lvl3pPr>
            <a:lvl4pPr lvl="3" algn="l">
              <a:lnSpc>
                <a:spcPct val="115000"/>
              </a:lnSpc>
              <a:spcBef>
                <a:spcPts val="0"/>
              </a:spcBef>
              <a:spcAft>
                <a:spcPts val="0"/>
              </a:spcAft>
              <a:buClr>
                <a:schemeClr val="accent1"/>
              </a:buClr>
              <a:buSzPts val="1000"/>
              <a:buChar char="●"/>
              <a:defRPr sz="1000">
                <a:solidFill>
                  <a:schemeClr val="accent1"/>
                </a:solidFill>
              </a:defRPr>
            </a:lvl4pPr>
            <a:lvl5pPr lvl="4" algn="l">
              <a:lnSpc>
                <a:spcPct val="115000"/>
              </a:lnSpc>
              <a:spcBef>
                <a:spcPts val="0"/>
              </a:spcBef>
              <a:spcAft>
                <a:spcPts val="0"/>
              </a:spcAft>
              <a:buClr>
                <a:schemeClr val="accent1"/>
              </a:buClr>
              <a:buSzPts val="1000"/>
              <a:buChar char="○"/>
              <a:defRPr sz="1000">
                <a:solidFill>
                  <a:schemeClr val="accent1"/>
                </a:solidFill>
              </a:defRPr>
            </a:lvl5pPr>
            <a:lvl6pPr lvl="5" algn="l">
              <a:lnSpc>
                <a:spcPct val="115000"/>
              </a:lnSpc>
              <a:spcBef>
                <a:spcPts val="0"/>
              </a:spcBef>
              <a:spcAft>
                <a:spcPts val="0"/>
              </a:spcAft>
              <a:buClr>
                <a:schemeClr val="accent1"/>
              </a:buClr>
              <a:buSzPts val="1000"/>
              <a:buChar char="■"/>
              <a:defRPr sz="1000">
                <a:solidFill>
                  <a:schemeClr val="accent1"/>
                </a:solidFill>
              </a:defRPr>
            </a:lvl6pPr>
            <a:lvl7pPr lvl="6" algn="l">
              <a:lnSpc>
                <a:spcPct val="115000"/>
              </a:lnSpc>
              <a:spcBef>
                <a:spcPts val="0"/>
              </a:spcBef>
              <a:spcAft>
                <a:spcPts val="0"/>
              </a:spcAft>
              <a:buClr>
                <a:schemeClr val="accent1"/>
              </a:buClr>
              <a:buSzPts val="1000"/>
              <a:buChar char="●"/>
              <a:defRPr sz="1000">
                <a:solidFill>
                  <a:schemeClr val="accent1"/>
                </a:solidFill>
              </a:defRPr>
            </a:lvl7pPr>
            <a:lvl8pPr lvl="7" algn="l">
              <a:lnSpc>
                <a:spcPct val="115000"/>
              </a:lnSpc>
              <a:spcBef>
                <a:spcPts val="0"/>
              </a:spcBef>
              <a:spcAft>
                <a:spcPts val="0"/>
              </a:spcAft>
              <a:buClr>
                <a:schemeClr val="accent1"/>
              </a:buClr>
              <a:buSzPts val="1000"/>
              <a:buChar char="○"/>
              <a:defRPr sz="1000">
                <a:solidFill>
                  <a:schemeClr val="accent1"/>
                </a:solidFill>
              </a:defRPr>
            </a:lvl8pPr>
            <a:lvl9pPr lvl="8" algn="l">
              <a:lnSpc>
                <a:spcPct val="115000"/>
              </a:lnSpc>
              <a:spcBef>
                <a:spcPts val="0"/>
              </a:spcBef>
              <a:spcAft>
                <a:spcPts val="0"/>
              </a:spcAft>
              <a:buClr>
                <a:schemeClr val="accent1"/>
              </a:buClr>
              <a:buSzPts val="1000"/>
              <a:buChar char="■"/>
              <a:defRPr sz="1000">
                <a:solidFill>
                  <a:schemeClr val="accen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379" name="Shape 1379"/>
        <p:cNvGrpSpPr/>
        <p:nvPr/>
      </p:nvGrpSpPr>
      <p:grpSpPr>
        <a:xfrm>
          <a:off x="0" y="0"/>
          <a:ext cx="0" cy="0"/>
          <a:chOff x="0" y="0"/>
          <a:chExt cx="0" cy="0"/>
        </a:xfrm>
      </p:grpSpPr>
      <p:pic>
        <p:nvPicPr>
          <p:cNvPr id="1380" name="Google Shape;1380;p210"/>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381" name="Google Shape;1381;p210"/>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1382" name="Google Shape;1382;p210"/>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3" name="Shape 1383"/>
        <p:cNvGrpSpPr/>
        <p:nvPr/>
      </p:nvGrpSpPr>
      <p:grpSpPr>
        <a:xfrm>
          <a:off x="0" y="0"/>
          <a:ext cx="0" cy="0"/>
          <a:chOff x="0" y="0"/>
          <a:chExt cx="0" cy="0"/>
        </a:xfrm>
      </p:grpSpPr>
      <p:sp>
        <p:nvSpPr>
          <p:cNvPr id="1384" name="Google Shape;1384;p211"/>
          <p:cNvSpPr txBox="1"/>
          <p:nvPr>
            <p:ph type="title"/>
          </p:nvPr>
        </p:nvSpPr>
        <p:spPr>
          <a:xfrm>
            <a:off x="311700" y="2150850"/>
            <a:ext cx="8520600" cy="841800"/>
          </a:xfrm>
          <a:prstGeom prst="rect">
            <a:avLst/>
          </a:prstGeom>
          <a:noFill/>
          <a:ln>
            <a:noFill/>
          </a:ln>
        </p:spPr>
        <p:txBody>
          <a:bodyPr anchorCtr="0" anchor="ctr" bIns="0" lIns="0" spcFirstLastPara="1" rIns="91425" wrap="square" tIns="0">
            <a:noAutofit/>
          </a:bodyPr>
          <a:lstStyle>
            <a:lvl1pPr lvl="0" algn="ctr">
              <a:lnSpc>
                <a:spcPct val="115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
        <p:nvSpPr>
          <p:cNvPr id="1385" name="Google Shape;1385;p2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386" name="Shape 1386"/>
        <p:cNvGrpSpPr/>
        <p:nvPr/>
      </p:nvGrpSpPr>
      <p:grpSpPr>
        <a:xfrm>
          <a:off x="0" y="0"/>
          <a:ext cx="0" cy="0"/>
          <a:chOff x="0" y="0"/>
          <a:chExt cx="0" cy="0"/>
        </a:xfrm>
      </p:grpSpPr>
      <p:sp>
        <p:nvSpPr>
          <p:cNvPr id="1387" name="Google Shape;1387;p212"/>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388" name="Google Shape;1388;p212"/>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389" name="Google Shape;1389;p2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0" name="Shape 1390"/>
        <p:cNvGrpSpPr/>
        <p:nvPr/>
      </p:nvGrpSpPr>
      <p:grpSpPr>
        <a:xfrm>
          <a:off x="0" y="0"/>
          <a:ext cx="0" cy="0"/>
          <a:chOff x="0" y="0"/>
          <a:chExt cx="0" cy="0"/>
        </a:xfrm>
      </p:grpSpPr>
      <p:sp>
        <p:nvSpPr>
          <p:cNvPr id="1391" name="Google Shape;1391;p213"/>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392" name="Google Shape;1392;p213"/>
          <p:cNvSpPr txBox="1"/>
          <p:nvPr>
            <p:ph idx="1" type="body"/>
          </p:nvPr>
        </p:nvSpPr>
        <p:spPr>
          <a:xfrm>
            <a:off x="311700" y="1152475"/>
            <a:ext cx="3999900" cy="34164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393" name="Google Shape;1393;p213"/>
          <p:cNvSpPr txBox="1"/>
          <p:nvPr>
            <p:ph idx="2" type="body"/>
          </p:nvPr>
        </p:nvSpPr>
        <p:spPr>
          <a:xfrm>
            <a:off x="4832400" y="1152475"/>
            <a:ext cx="3999900" cy="34164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394" name="Google Shape;1394;p2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8" name="Shape 1398"/>
        <p:cNvGrpSpPr/>
        <p:nvPr/>
      </p:nvGrpSpPr>
      <p:grpSpPr>
        <a:xfrm>
          <a:off x="0" y="0"/>
          <a:ext cx="0" cy="0"/>
          <a:chOff x="0" y="0"/>
          <a:chExt cx="0" cy="0"/>
        </a:xfrm>
      </p:grpSpPr>
      <p:sp>
        <p:nvSpPr>
          <p:cNvPr id="1399" name="Google Shape;1399;p58"/>
          <p:cNvSpPr txBox="1"/>
          <p:nvPr>
            <p:ph type="title"/>
          </p:nvPr>
        </p:nvSpPr>
        <p:spPr>
          <a:xfrm>
            <a:off x="311700" y="445025"/>
            <a:ext cx="85206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Font typeface="Arial"/>
              <a:buNone/>
              <a:defRPr>
                <a:latin typeface="Arial"/>
                <a:ea typeface="Arial"/>
                <a:cs typeface="Arial"/>
                <a:sym typeface="Arial"/>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400" name="Google Shape;1400;p58"/>
          <p:cNvSpPr txBox="1"/>
          <p:nvPr>
            <p:ph idx="1" type="body"/>
          </p:nvPr>
        </p:nvSpPr>
        <p:spPr>
          <a:xfrm>
            <a:off x="311700" y="1152475"/>
            <a:ext cx="85206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01" name="Google Shape;1401;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02_Title + photo">
    <p:spTree>
      <p:nvGrpSpPr>
        <p:cNvPr id="1402" name="Shape 1402"/>
        <p:cNvGrpSpPr/>
        <p:nvPr/>
      </p:nvGrpSpPr>
      <p:grpSpPr>
        <a:xfrm>
          <a:off x="0" y="0"/>
          <a:ext cx="0" cy="0"/>
          <a:chOff x="0" y="0"/>
          <a:chExt cx="0" cy="0"/>
        </a:xfrm>
      </p:grpSpPr>
      <p:grpSp>
        <p:nvGrpSpPr>
          <p:cNvPr id="1403" name="Google Shape;1403;p107"/>
          <p:cNvGrpSpPr/>
          <p:nvPr/>
        </p:nvGrpSpPr>
        <p:grpSpPr>
          <a:xfrm>
            <a:off x="522212" y="1321429"/>
            <a:ext cx="479498" cy="385684"/>
            <a:chOff x="6294751" y="783425"/>
            <a:chExt cx="5020925" cy="4038575"/>
          </a:xfrm>
        </p:grpSpPr>
        <p:sp>
          <p:nvSpPr>
            <p:cNvPr id="1404" name="Google Shape;1404;p10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0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0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0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8" name="Google Shape;1408;p107"/>
          <p:cNvGrpSpPr/>
          <p:nvPr/>
        </p:nvGrpSpPr>
        <p:grpSpPr>
          <a:xfrm>
            <a:off x="761948" y="4603434"/>
            <a:ext cx="1190118" cy="210542"/>
            <a:chOff x="990623" y="4603434"/>
            <a:chExt cx="1190118" cy="210542"/>
          </a:xfrm>
        </p:grpSpPr>
        <p:sp>
          <p:nvSpPr>
            <p:cNvPr id="1409" name="Google Shape;1409;p10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0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0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0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0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0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5" name="Google Shape;1415;p107"/>
          <p:cNvSpPr txBox="1"/>
          <p:nvPr>
            <p:ph type="title"/>
          </p:nvPr>
        </p:nvSpPr>
        <p:spPr>
          <a:xfrm>
            <a:off x="761950" y="2219400"/>
            <a:ext cx="3174900" cy="1762200"/>
          </a:xfrm>
          <a:prstGeom prst="rect">
            <a:avLst/>
          </a:prstGeom>
          <a:noFill/>
          <a:ln>
            <a:noFill/>
          </a:ln>
        </p:spPr>
        <p:txBody>
          <a:bodyPr anchorCtr="0" anchor="t" bIns="0" lIns="0" spcFirstLastPara="1" rIns="228600" wrap="square" tIns="0">
            <a:noAutofit/>
          </a:bodyPr>
          <a:lstStyle>
            <a:lvl1pPr lvl="0" algn="l">
              <a:lnSpc>
                <a:spcPct val="115000"/>
              </a:lnSpc>
              <a:spcBef>
                <a:spcPts val="0"/>
              </a:spcBef>
              <a:spcAft>
                <a:spcPts val="0"/>
              </a:spcAft>
              <a:buSzPts val="3600"/>
              <a:buNone/>
              <a:defRPr sz="3600"/>
            </a:lvl1pPr>
            <a:lvl2pPr lvl="1" algn="l">
              <a:lnSpc>
                <a:spcPct val="115000"/>
              </a:lnSpc>
              <a:spcBef>
                <a:spcPts val="0"/>
              </a:spcBef>
              <a:spcAft>
                <a:spcPts val="0"/>
              </a:spcAft>
              <a:buSzPts val="3600"/>
              <a:buNone/>
              <a:defRPr sz="3600"/>
            </a:lvl2pPr>
            <a:lvl3pPr lvl="2" algn="l">
              <a:lnSpc>
                <a:spcPct val="115000"/>
              </a:lnSpc>
              <a:spcBef>
                <a:spcPts val="0"/>
              </a:spcBef>
              <a:spcAft>
                <a:spcPts val="0"/>
              </a:spcAft>
              <a:buSzPts val="3600"/>
              <a:buNone/>
              <a:defRPr sz="3600"/>
            </a:lvl3pPr>
            <a:lvl4pPr lvl="3" algn="l">
              <a:lnSpc>
                <a:spcPct val="115000"/>
              </a:lnSpc>
              <a:spcBef>
                <a:spcPts val="0"/>
              </a:spcBef>
              <a:spcAft>
                <a:spcPts val="0"/>
              </a:spcAft>
              <a:buSzPts val="3600"/>
              <a:buNone/>
              <a:defRPr sz="3600"/>
            </a:lvl4pPr>
            <a:lvl5pPr lvl="4" algn="l">
              <a:lnSpc>
                <a:spcPct val="115000"/>
              </a:lnSpc>
              <a:spcBef>
                <a:spcPts val="0"/>
              </a:spcBef>
              <a:spcAft>
                <a:spcPts val="0"/>
              </a:spcAft>
              <a:buSzPts val="3600"/>
              <a:buNone/>
              <a:defRPr sz="3600"/>
            </a:lvl5pPr>
            <a:lvl6pPr lvl="5" algn="l">
              <a:lnSpc>
                <a:spcPct val="115000"/>
              </a:lnSpc>
              <a:spcBef>
                <a:spcPts val="0"/>
              </a:spcBef>
              <a:spcAft>
                <a:spcPts val="0"/>
              </a:spcAft>
              <a:buSzPts val="3600"/>
              <a:buNone/>
              <a:defRPr sz="3600"/>
            </a:lvl6pPr>
            <a:lvl7pPr lvl="6" algn="l">
              <a:lnSpc>
                <a:spcPct val="115000"/>
              </a:lnSpc>
              <a:spcBef>
                <a:spcPts val="0"/>
              </a:spcBef>
              <a:spcAft>
                <a:spcPts val="0"/>
              </a:spcAft>
              <a:buSzPts val="3600"/>
              <a:buNone/>
              <a:defRPr sz="3600"/>
            </a:lvl7pPr>
            <a:lvl8pPr lvl="7" algn="l">
              <a:lnSpc>
                <a:spcPct val="115000"/>
              </a:lnSpc>
              <a:spcBef>
                <a:spcPts val="0"/>
              </a:spcBef>
              <a:spcAft>
                <a:spcPts val="0"/>
              </a:spcAft>
              <a:buSzPts val="3600"/>
              <a:buNone/>
              <a:defRPr sz="3600"/>
            </a:lvl8pPr>
            <a:lvl9pPr lvl="8" algn="l">
              <a:lnSpc>
                <a:spcPct val="115000"/>
              </a:lnSpc>
              <a:spcBef>
                <a:spcPts val="0"/>
              </a:spcBef>
              <a:spcAft>
                <a:spcPts val="0"/>
              </a:spcAft>
              <a:buSzPts val="3600"/>
              <a:buNone/>
              <a:defRPr sz="3600"/>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416" name="Shape 1416"/>
        <p:cNvGrpSpPr/>
        <p:nvPr/>
      </p:nvGrpSpPr>
      <p:grpSpPr>
        <a:xfrm>
          <a:off x="0" y="0"/>
          <a:ext cx="0" cy="0"/>
          <a:chOff x="0" y="0"/>
          <a:chExt cx="0" cy="0"/>
        </a:xfrm>
      </p:grpSpPr>
      <p:sp>
        <p:nvSpPr>
          <p:cNvPr id="1417" name="Google Shape;1417;p108"/>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18" name="Google Shape;1418;p108"/>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1419" name="Google Shape;1419;p108"/>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420" name="Google Shape;1420;p10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421" name="Shape 1421"/>
        <p:cNvGrpSpPr/>
        <p:nvPr/>
      </p:nvGrpSpPr>
      <p:grpSpPr>
        <a:xfrm>
          <a:off x="0" y="0"/>
          <a:ext cx="0" cy="0"/>
          <a:chOff x="0" y="0"/>
          <a:chExt cx="0" cy="0"/>
        </a:xfrm>
      </p:grpSpPr>
      <p:sp>
        <p:nvSpPr>
          <p:cNvPr id="1422" name="Google Shape;1422;p109"/>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423" name="Google Shape;1423;p109"/>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424" name="Google Shape;1424;p10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7">
    <p:spTree>
      <p:nvGrpSpPr>
        <p:cNvPr id="79" name="Shape 79"/>
        <p:cNvGrpSpPr/>
        <p:nvPr/>
      </p:nvGrpSpPr>
      <p:grpSpPr>
        <a:xfrm>
          <a:off x="0" y="0"/>
          <a:ext cx="0" cy="0"/>
          <a:chOff x="0" y="0"/>
          <a:chExt cx="0" cy="0"/>
        </a:xfrm>
      </p:grpSpPr>
      <p:sp>
        <p:nvSpPr>
          <p:cNvPr id="80" name="Google Shape;80;p7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81" name="Google Shape;81;p7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82" name="Google Shape;82;p74"/>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3C4043"/>
              </a:buClr>
              <a:buSzPts val="2400"/>
              <a:buFont typeface="Arial"/>
              <a:buNone/>
              <a:defRPr b="0" i="0" sz="3600" u="none" cap="none" strike="noStrike">
                <a:solidFill>
                  <a:schemeClr val="lt1"/>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3" name="Google Shape;83;p7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grpSp>
        <p:nvGrpSpPr>
          <p:cNvPr id="84" name="Google Shape;84;p74"/>
          <p:cNvGrpSpPr/>
          <p:nvPr/>
        </p:nvGrpSpPr>
        <p:grpSpPr>
          <a:xfrm>
            <a:off x="8469122" y="4803781"/>
            <a:ext cx="420491" cy="137010"/>
            <a:chOff x="0" y="0"/>
            <a:chExt cx="2077525" cy="676925"/>
          </a:xfrm>
        </p:grpSpPr>
        <p:sp>
          <p:nvSpPr>
            <p:cNvPr id="85" name="Google Shape;85;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 name="Google Shape;86;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 name="Google Shape;87;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 name="Google Shape;88;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 name="Google Shape;89;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 name="Google Shape;90;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 name="Google Shape;91;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24_Blank">
    <p:spTree>
      <p:nvGrpSpPr>
        <p:cNvPr id="1425" name="Shape 1425"/>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1426" name="Shape 1426"/>
        <p:cNvGrpSpPr/>
        <p:nvPr/>
      </p:nvGrpSpPr>
      <p:grpSpPr>
        <a:xfrm>
          <a:off x="0" y="0"/>
          <a:ext cx="0" cy="0"/>
          <a:chOff x="0" y="0"/>
          <a:chExt cx="0" cy="0"/>
        </a:xfrm>
      </p:grpSpPr>
      <p:pic>
        <p:nvPicPr>
          <p:cNvPr id="1427" name="Google Shape;1427;p111"/>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428" name="Google Shape;1428;p11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1429" name="Google Shape;1429;p111"/>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0" name="Shape 1430"/>
        <p:cNvGrpSpPr/>
        <p:nvPr/>
      </p:nvGrpSpPr>
      <p:grpSpPr>
        <a:xfrm>
          <a:off x="0" y="0"/>
          <a:ext cx="0" cy="0"/>
          <a:chOff x="0" y="0"/>
          <a:chExt cx="0" cy="0"/>
        </a:xfrm>
      </p:grpSpPr>
      <p:sp>
        <p:nvSpPr>
          <p:cNvPr id="1431" name="Google Shape;1431;p1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32" name="Google Shape;1432;p1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33" name="Google Shape;1433;p1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7">
    <p:spTree>
      <p:nvGrpSpPr>
        <p:cNvPr id="1434" name="Shape 1434"/>
        <p:cNvGrpSpPr/>
        <p:nvPr/>
      </p:nvGrpSpPr>
      <p:grpSpPr>
        <a:xfrm>
          <a:off x="0" y="0"/>
          <a:ext cx="0" cy="0"/>
          <a:chOff x="0" y="0"/>
          <a:chExt cx="0" cy="0"/>
        </a:xfrm>
      </p:grpSpPr>
      <p:grpSp>
        <p:nvGrpSpPr>
          <p:cNvPr id="1435" name="Google Shape;1435;p113"/>
          <p:cNvGrpSpPr/>
          <p:nvPr/>
        </p:nvGrpSpPr>
        <p:grpSpPr>
          <a:xfrm>
            <a:off x="522212" y="1321429"/>
            <a:ext cx="479498" cy="385684"/>
            <a:chOff x="6294751" y="783425"/>
            <a:chExt cx="5020925" cy="4038575"/>
          </a:xfrm>
        </p:grpSpPr>
        <p:sp>
          <p:nvSpPr>
            <p:cNvPr id="1436" name="Google Shape;1436;p11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1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1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1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113"/>
          <p:cNvGrpSpPr/>
          <p:nvPr/>
        </p:nvGrpSpPr>
        <p:grpSpPr>
          <a:xfrm>
            <a:off x="761948" y="4603434"/>
            <a:ext cx="1190118" cy="210542"/>
            <a:chOff x="990623" y="4603434"/>
            <a:chExt cx="1190118" cy="210542"/>
          </a:xfrm>
        </p:grpSpPr>
        <p:sp>
          <p:nvSpPr>
            <p:cNvPr id="1441" name="Google Shape;1441;p11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1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1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1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1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1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7" name="Google Shape;1447;p113"/>
          <p:cNvSpPr txBox="1"/>
          <p:nvPr>
            <p:ph idx="1" type="body"/>
          </p:nvPr>
        </p:nvSpPr>
        <p:spPr>
          <a:xfrm>
            <a:off x="5207050" y="1514350"/>
            <a:ext cx="1904700" cy="10575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448" name="Google Shape;1448;p113"/>
          <p:cNvSpPr txBox="1"/>
          <p:nvPr>
            <p:ph type="title"/>
          </p:nvPr>
        </p:nvSpPr>
        <p:spPr>
          <a:xfrm>
            <a:off x="761950" y="2219400"/>
            <a:ext cx="4445100" cy="2114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3600"/>
            </a:lvl1pPr>
            <a:lvl2pPr lvl="1" algn="l">
              <a:lnSpc>
                <a:spcPct val="115000"/>
              </a:lnSpc>
              <a:spcBef>
                <a:spcPts val="0"/>
              </a:spcBef>
              <a:spcAft>
                <a:spcPts val="0"/>
              </a:spcAft>
              <a:buSzPts val="1800"/>
              <a:buNone/>
              <a:defRPr sz="3600"/>
            </a:lvl2pPr>
            <a:lvl3pPr lvl="2" algn="l">
              <a:lnSpc>
                <a:spcPct val="115000"/>
              </a:lnSpc>
              <a:spcBef>
                <a:spcPts val="0"/>
              </a:spcBef>
              <a:spcAft>
                <a:spcPts val="0"/>
              </a:spcAft>
              <a:buSzPts val="1800"/>
              <a:buNone/>
              <a:defRPr sz="3600"/>
            </a:lvl3pPr>
            <a:lvl4pPr lvl="3" algn="l">
              <a:lnSpc>
                <a:spcPct val="115000"/>
              </a:lnSpc>
              <a:spcBef>
                <a:spcPts val="0"/>
              </a:spcBef>
              <a:spcAft>
                <a:spcPts val="0"/>
              </a:spcAft>
              <a:buSzPts val="1800"/>
              <a:buNone/>
              <a:defRPr sz="3600"/>
            </a:lvl4pPr>
            <a:lvl5pPr lvl="4" algn="l">
              <a:lnSpc>
                <a:spcPct val="115000"/>
              </a:lnSpc>
              <a:spcBef>
                <a:spcPts val="0"/>
              </a:spcBef>
              <a:spcAft>
                <a:spcPts val="0"/>
              </a:spcAft>
              <a:buSzPts val="1800"/>
              <a:buNone/>
              <a:defRPr sz="3600"/>
            </a:lvl5pPr>
            <a:lvl6pPr lvl="5" algn="l">
              <a:lnSpc>
                <a:spcPct val="115000"/>
              </a:lnSpc>
              <a:spcBef>
                <a:spcPts val="0"/>
              </a:spcBef>
              <a:spcAft>
                <a:spcPts val="0"/>
              </a:spcAft>
              <a:buSzPts val="1800"/>
              <a:buNone/>
              <a:defRPr sz="3600"/>
            </a:lvl6pPr>
            <a:lvl7pPr lvl="6" algn="l">
              <a:lnSpc>
                <a:spcPct val="115000"/>
              </a:lnSpc>
              <a:spcBef>
                <a:spcPts val="0"/>
              </a:spcBef>
              <a:spcAft>
                <a:spcPts val="0"/>
              </a:spcAft>
              <a:buSzPts val="1800"/>
              <a:buNone/>
              <a:defRPr sz="3600"/>
            </a:lvl7pPr>
            <a:lvl8pPr lvl="7" algn="l">
              <a:lnSpc>
                <a:spcPct val="115000"/>
              </a:lnSpc>
              <a:spcBef>
                <a:spcPts val="0"/>
              </a:spcBef>
              <a:spcAft>
                <a:spcPts val="0"/>
              </a:spcAft>
              <a:buSzPts val="1800"/>
              <a:buNone/>
              <a:defRPr sz="3600"/>
            </a:lvl8pPr>
            <a:lvl9pPr lvl="8" algn="l">
              <a:lnSpc>
                <a:spcPct val="115000"/>
              </a:lnSpc>
              <a:spcBef>
                <a:spcPts val="0"/>
              </a:spcBef>
              <a:spcAft>
                <a:spcPts val="0"/>
              </a:spcAft>
              <a:buSzPts val="1800"/>
              <a:buNone/>
              <a:defRPr sz="36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_5">
    <p:spTree>
      <p:nvGrpSpPr>
        <p:cNvPr id="1449" name="Shape 1449"/>
        <p:cNvGrpSpPr/>
        <p:nvPr/>
      </p:nvGrpSpPr>
      <p:grpSpPr>
        <a:xfrm>
          <a:off x="0" y="0"/>
          <a:ext cx="0" cy="0"/>
          <a:chOff x="0" y="0"/>
          <a:chExt cx="0" cy="0"/>
        </a:xfrm>
      </p:grpSpPr>
      <p:sp>
        <p:nvSpPr>
          <p:cNvPr id="1450" name="Google Shape;1450;p11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51" name="Google Shape;1451;p11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452" name="Google Shape;1452;p114"/>
          <p:cNvSpPr txBox="1"/>
          <p:nvPr>
            <p:ph type="title"/>
          </p:nvPr>
        </p:nvSpPr>
        <p:spPr>
          <a:xfrm>
            <a:off x="962188" y="2048788"/>
            <a:ext cx="7877100" cy="8574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453" name="Google Shape;1453;p11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1454" name="Google Shape;1454;p114"/>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55" name="Shape 1455"/>
        <p:cNvGrpSpPr/>
        <p:nvPr/>
      </p:nvGrpSpPr>
      <p:grpSpPr>
        <a:xfrm>
          <a:off x="0" y="0"/>
          <a:ext cx="0" cy="0"/>
          <a:chOff x="0" y="0"/>
          <a:chExt cx="0" cy="0"/>
        </a:xfrm>
      </p:grpSpPr>
      <p:sp>
        <p:nvSpPr>
          <p:cNvPr id="1456" name="Google Shape;1456;p115"/>
          <p:cNvSpPr txBox="1"/>
          <p:nvPr>
            <p:ph type="title"/>
          </p:nvPr>
        </p:nvSpPr>
        <p:spPr>
          <a:xfrm>
            <a:off x="134325" y="154125"/>
            <a:ext cx="87822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457" name="Google Shape;1457;p115"/>
          <p:cNvSpPr txBox="1"/>
          <p:nvPr>
            <p:ph idx="1" type="body"/>
          </p:nvPr>
        </p:nvSpPr>
        <p:spPr>
          <a:xfrm>
            <a:off x="180900" y="851700"/>
            <a:ext cx="4122600" cy="37083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458" name="Google Shape;1458;p115"/>
          <p:cNvSpPr txBox="1"/>
          <p:nvPr>
            <p:ph idx="2" type="body"/>
          </p:nvPr>
        </p:nvSpPr>
        <p:spPr>
          <a:xfrm>
            <a:off x="4840400" y="811775"/>
            <a:ext cx="4122600" cy="37482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04800" lvl="1" marL="914400" algn="l">
              <a:lnSpc>
                <a:spcPct val="150000"/>
              </a:lnSpc>
              <a:spcBef>
                <a:spcPts val="0"/>
              </a:spcBef>
              <a:spcAft>
                <a:spcPts val="0"/>
              </a:spcAft>
              <a:buSzPts val="1200"/>
              <a:buChar char="○"/>
              <a:defRPr sz="1200"/>
            </a:lvl2pPr>
            <a:lvl3pPr indent="-304800" lvl="2" marL="1371600" algn="l">
              <a:lnSpc>
                <a:spcPct val="150000"/>
              </a:lnSpc>
              <a:spcBef>
                <a:spcPts val="0"/>
              </a:spcBef>
              <a:spcAft>
                <a:spcPts val="0"/>
              </a:spcAft>
              <a:buSzPts val="1200"/>
              <a:buChar char="■"/>
              <a:defRPr sz="1200"/>
            </a:lvl3pPr>
            <a:lvl4pPr indent="-304800" lvl="3" marL="1828800" algn="l">
              <a:lnSpc>
                <a:spcPct val="150000"/>
              </a:lnSpc>
              <a:spcBef>
                <a:spcPts val="0"/>
              </a:spcBef>
              <a:spcAft>
                <a:spcPts val="0"/>
              </a:spcAft>
              <a:buSzPts val="1200"/>
              <a:buChar char="●"/>
              <a:defRPr sz="1200"/>
            </a:lvl4pPr>
            <a:lvl5pPr indent="-304800" lvl="4" marL="2286000" algn="l">
              <a:lnSpc>
                <a:spcPct val="150000"/>
              </a:lnSpc>
              <a:spcBef>
                <a:spcPts val="0"/>
              </a:spcBef>
              <a:spcAft>
                <a:spcPts val="0"/>
              </a:spcAft>
              <a:buSzPts val="1200"/>
              <a:buChar char="○"/>
              <a:defRPr sz="1200"/>
            </a:lvl5pPr>
            <a:lvl6pPr indent="-304800" lvl="5" marL="2743200" algn="l">
              <a:lnSpc>
                <a:spcPct val="150000"/>
              </a:lnSpc>
              <a:spcBef>
                <a:spcPts val="0"/>
              </a:spcBef>
              <a:spcAft>
                <a:spcPts val="0"/>
              </a:spcAft>
              <a:buSzPts val="1200"/>
              <a:buChar char="■"/>
              <a:defRPr sz="1200"/>
            </a:lvl6pPr>
            <a:lvl7pPr indent="-304800" lvl="6" marL="3200400" algn="l">
              <a:lnSpc>
                <a:spcPct val="150000"/>
              </a:lnSpc>
              <a:spcBef>
                <a:spcPts val="0"/>
              </a:spcBef>
              <a:spcAft>
                <a:spcPts val="0"/>
              </a:spcAft>
              <a:buSzPts val="1200"/>
              <a:buChar char="●"/>
              <a:defRPr sz="1200"/>
            </a:lvl7pPr>
            <a:lvl8pPr indent="-304800" lvl="7" marL="3657600" algn="l">
              <a:lnSpc>
                <a:spcPct val="150000"/>
              </a:lnSpc>
              <a:spcBef>
                <a:spcPts val="0"/>
              </a:spcBef>
              <a:spcAft>
                <a:spcPts val="0"/>
              </a:spcAft>
              <a:buSzPts val="1200"/>
              <a:buChar char="○"/>
              <a:defRPr sz="1200"/>
            </a:lvl8pPr>
            <a:lvl9pPr indent="-304800" lvl="8" marL="4114800" algn="l">
              <a:lnSpc>
                <a:spcPct val="150000"/>
              </a:lnSpc>
              <a:spcBef>
                <a:spcPts val="0"/>
              </a:spcBef>
              <a:spcAft>
                <a:spcPts val="0"/>
              </a:spcAft>
              <a:buSzPts val="1200"/>
              <a:buChar char="■"/>
              <a:defRPr sz="1200"/>
            </a:lvl9pPr>
          </a:lstStyle>
          <a:p/>
        </p:txBody>
      </p:sp>
      <p:sp>
        <p:nvSpPr>
          <p:cNvPr id="1459" name="Google Shape;1459;p115"/>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1460" name="Shape 1460"/>
        <p:cNvGrpSpPr/>
        <p:nvPr/>
      </p:nvGrpSpPr>
      <p:grpSpPr>
        <a:xfrm>
          <a:off x="0" y="0"/>
          <a:ext cx="0" cy="0"/>
          <a:chOff x="0" y="0"/>
          <a:chExt cx="0" cy="0"/>
        </a:xfrm>
      </p:grpSpPr>
      <p:sp>
        <p:nvSpPr>
          <p:cNvPr id="1461" name="Google Shape;1461;p116"/>
          <p:cNvSpPr txBox="1"/>
          <p:nvPr>
            <p:ph type="title"/>
          </p:nvPr>
        </p:nvSpPr>
        <p:spPr>
          <a:xfrm>
            <a:off x="761950" y="809375"/>
            <a:ext cx="5080200" cy="17625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800"/>
              <a:buNone/>
              <a:defRPr sz="3000"/>
            </a:lvl1pPr>
            <a:lvl2pPr lvl="1" algn="l">
              <a:lnSpc>
                <a:spcPct val="115000"/>
              </a:lnSpc>
              <a:spcBef>
                <a:spcPts val="0"/>
              </a:spcBef>
              <a:spcAft>
                <a:spcPts val="0"/>
              </a:spcAft>
              <a:buSzPts val="1800"/>
              <a:buNone/>
              <a:defRPr sz="3000"/>
            </a:lvl2pPr>
            <a:lvl3pPr lvl="2" algn="l">
              <a:lnSpc>
                <a:spcPct val="115000"/>
              </a:lnSpc>
              <a:spcBef>
                <a:spcPts val="0"/>
              </a:spcBef>
              <a:spcAft>
                <a:spcPts val="0"/>
              </a:spcAft>
              <a:buSzPts val="1800"/>
              <a:buNone/>
              <a:defRPr sz="3000"/>
            </a:lvl3pPr>
            <a:lvl4pPr lvl="3" algn="l">
              <a:lnSpc>
                <a:spcPct val="115000"/>
              </a:lnSpc>
              <a:spcBef>
                <a:spcPts val="0"/>
              </a:spcBef>
              <a:spcAft>
                <a:spcPts val="0"/>
              </a:spcAft>
              <a:buSzPts val="1800"/>
              <a:buNone/>
              <a:defRPr sz="3000"/>
            </a:lvl4pPr>
            <a:lvl5pPr lvl="4" algn="l">
              <a:lnSpc>
                <a:spcPct val="115000"/>
              </a:lnSpc>
              <a:spcBef>
                <a:spcPts val="0"/>
              </a:spcBef>
              <a:spcAft>
                <a:spcPts val="0"/>
              </a:spcAft>
              <a:buSzPts val="1800"/>
              <a:buNone/>
              <a:defRPr sz="3000"/>
            </a:lvl5pPr>
            <a:lvl6pPr lvl="5" algn="l">
              <a:lnSpc>
                <a:spcPct val="115000"/>
              </a:lnSpc>
              <a:spcBef>
                <a:spcPts val="0"/>
              </a:spcBef>
              <a:spcAft>
                <a:spcPts val="0"/>
              </a:spcAft>
              <a:buSzPts val="1800"/>
              <a:buNone/>
              <a:defRPr sz="3000"/>
            </a:lvl6pPr>
            <a:lvl7pPr lvl="6" algn="l">
              <a:lnSpc>
                <a:spcPct val="115000"/>
              </a:lnSpc>
              <a:spcBef>
                <a:spcPts val="0"/>
              </a:spcBef>
              <a:spcAft>
                <a:spcPts val="0"/>
              </a:spcAft>
              <a:buSzPts val="1800"/>
              <a:buNone/>
              <a:defRPr sz="3000"/>
            </a:lvl7pPr>
            <a:lvl8pPr lvl="7" algn="l">
              <a:lnSpc>
                <a:spcPct val="115000"/>
              </a:lnSpc>
              <a:spcBef>
                <a:spcPts val="0"/>
              </a:spcBef>
              <a:spcAft>
                <a:spcPts val="0"/>
              </a:spcAft>
              <a:buSzPts val="1800"/>
              <a:buNone/>
              <a:defRPr sz="3000"/>
            </a:lvl8pPr>
            <a:lvl9pPr lvl="8" algn="l">
              <a:lnSpc>
                <a:spcPct val="115000"/>
              </a:lnSpc>
              <a:spcBef>
                <a:spcPts val="0"/>
              </a:spcBef>
              <a:spcAft>
                <a:spcPts val="0"/>
              </a:spcAft>
              <a:buSzPts val="1800"/>
              <a:buNone/>
              <a:defRPr sz="3000"/>
            </a:lvl9pPr>
          </a:lstStyle>
          <a:p/>
        </p:txBody>
      </p:sp>
      <p:grpSp>
        <p:nvGrpSpPr>
          <p:cNvPr id="1462" name="Google Shape;1462;p116"/>
          <p:cNvGrpSpPr/>
          <p:nvPr/>
        </p:nvGrpSpPr>
        <p:grpSpPr>
          <a:xfrm>
            <a:off x="385520" y="4787653"/>
            <a:ext cx="1656640" cy="245350"/>
            <a:chOff x="385520" y="4787653"/>
            <a:chExt cx="1656640" cy="245350"/>
          </a:xfrm>
        </p:grpSpPr>
        <p:grpSp>
          <p:nvGrpSpPr>
            <p:cNvPr id="1463" name="Google Shape;1463;p116"/>
            <p:cNvGrpSpPr/>
            <p:nvPr/>
          </p:nvGrpSpPr>
          <p:grpSpPr>
            <a:xfrm>
              <a:off x="385520" y="4787653"/>
              <a:ext cx="1565658" cy="245350"/>
              <a:chOff x="614120" y="4568626"/>
              <a:chExt cx="1565658" cy="245350"/>
            </a:xfrm>
          </p:grpSpPr>
          <p:grpSp>
            <p:nvGrpSpPr>
              <p:cNvPr id="1464" name="Google Shape;1464;p116"/>
              <p:cNvGrpSpPr/>
              <p:nvPr/>
            </p:nvGrpSpPr>
            <p:grpSpPr>
              <a:xfrm>
                <a:off x="614120" y="4568626"/>
                <a:ext cx="290167" cy="233377"/>
                <a:chOff x="614120" y="4568626"/>
                <a:chExt cx="290167" cy="233377"/>
              </a:xfrm>
            </p:grpSpPr>
            <p:sp>
              <p:nvSpPr>
                <p:cNvPr id="1465" name="Google Shape;1465;p11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1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1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1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9" name="Google Shape;1469;p116"/>
              <p:cNvGrpSpPr/>
              <p:nvPr/>
            </p:nvGrpSpPr>
            <p:grpSpPr>
              <a:xfrm>
                <a:off x="989660" y="4603434"/>
                <a:ext cx="1190118" cy="210542"/>
                <a:chOff x="989660" y="4603434"/>
                <a:chExt cx="1190118" cy="210542"/>
              </a:xfrm>
            </p:grpSpPr>
            <p:sp>
              <p:nvSpPr>
                <p:cNvPr id="1470" name="Google Shape;1470;p11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1" name="Google Shape;1471;p116"/>
                <p:cNvGrpSpPr/>
                <p:nvPr/>
              </p:nvGrpSpPr>
              <p:grpSpPr>
                <a:xfrm>
                  <a:off x="1682774" y="4617610"/>
                  <a:ext cx="497004" cy="149188"/>
                  <a:chOff x="1682774" y="4617610"/>
                  <a:chExt cx="497004" cy="149188"/>
                </a:xfrm>
              </p:grpSpPr>
              <p:sp>
                <p:nvSpPr>
                  <p:cNvPr id="1472" name="Google Shape;1472;p11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1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1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1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1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cxnSp>
          <p:nvCxnSpPr>
            <p:cNvPr id="1477" name="Google Shape;1477;p116"/>
            <p:cNvCxnSpPr/>
            <p:nvPr/>
          </p:nvCxnSpPr>
          <p:spPr>
            <a:xfrm>
              <a:off x="2042160" y="4818378"/>
              <a:ext cx="0" cy="183900"/>
            </a:xfrm>
            <a:prstGeom prst="straightConnector1">
              <a:avLst/>
            </a:prstGeom>
            <a:noFill/>
            <a:ln cap="flat" cmpd="sng" w="9525">
              <a:solidFill>
                <a:srgbClr val="D9D9D9"/>
              </a:solidFill>
              <a:prstDash val="solid"/>
              <a:round/>
              <a:headEnd len="sm" w="sm" type="none"/>
              <a:tailEnd len="sm" w="sm" type="none"/>
            </a:ln>
          </p:spPr>
        </p:cxn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1478" name="Shape 1478"/>
        <p:cNvGrpSpPr/>
        <p:nvPr/>
      </p:nvGrpSpPr>
      <p:grpSpPr>
        <a:xfrm>
          <a:off x="0" y="0"/>
          <a:ext cx="0" cy="0"/>
          <a:chOff x="0" y="0"/>
          <a:chExt cx="0" cy="0"/>
        </a:xfrm>
      </p:grpSpPr>
      <p:grpSp>
        <p:nvGrpSpPr>
          <p:cNvPr id="1479" name="Google Shape;1479;p117"/>
          <p:cNvGrpSpPr/>
          <p:nvPr/>
        </p:nvGrpSpPr>
        <p:grpSpPr>
          <a:xfrm>
            <a:off x="522212" y="1321429"/>
            <a:ext cx="479498" cy="385684"/>
            <a:chOff x="6294751" y="783425"/>
            <a:chExt cx="5020925" cy="4038575"/>
          </a:xfrm>
        </p:grpSpPr>
        <p:sp>
          <p:nvSpPr>
            <p:cNvPr id="1480" name="Google Shape;1480;p11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1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1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1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4" name="Google Shape;1484;p117"/>
          <p:cNvGrpSpPr/>
          <p:nvPr/>
        </p:nvGrpSpPr>
        <p:grpSpPr>
          <a:xfrm>
            <a:off x="761948" y="4603434"/>
            <a:ext cx="1190118" cy="210542"/>
            <a:chOff x="990623" y="4603434"/>
            <a:chExt cx="1190118" cy="210542"/>
          </a:xfrm>
        </p:grpSpPr>
        <p:sp>
          <p:nvSpPr>
            <p:cNvPr id="1485" name="Google Shape;1485;p11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1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1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1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1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1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1" name="Google Shape;1491;p117"/>
          <p:cNvSpPr txBox="1"/>
          <p:nvPr>
            <p:ph type="title"/>
          </p:nvPr>
        </p:nvSpPr>
        <p:spPr>
          <a:xfrm>
            <a:off x="761950" y="2219400"/>
            <a:ext cx="3174900" cy="17622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3600"/>
            </a:lvl1pPr>
            <a:lvl2pPr lvl="1" algn="l">
              <a:lnSpc>
                <a:spcPct val="115000"/>
              </a:lnSpc>
              <a:spcBef>
                <a:spcPts val="0"/>
              </a:spcBef>
              <a:spcAft>
                <a:spcPts val="0"/>
              </a:spcAft>
              <a:buSzPts val="1800"/>
              <a:buNone/>
              <a:defRPr sz="3600"/>
            </a:lvl2pPr>
            <a:lvl3pPr lvl="2" algn="l">
              <a:lnSpc>
                <a:spcPct val="115000"/>
              </a:lnSpc>
              <a:spcBef>
                <a:spcPts val="0"/>
              </a:spcBef>
              <a:spcAft>
                <a:spcPts val="0"/>
              </a:spcAft>
              <a:buSzPts val="1800"/>
              <a:buNone/>
              <a:defRPr sz="3600"/>
            </a:lvl3pPr>
            <a:lvl4pPr lvl="3" algn="l">
              <a:lnSpc>
                <a:spcPct val="115000"/>
              </a:lnSpc>
              <a:spcBef>
                <a:spcPts val="0"/>
              </a:spcBef>
              <a:spcAft>
                <a:spcPts val="0"/>
              </a:spcAft>
              <a:buSzPts val="1800"/>
              <a:buNone/>
              <a:defRPr sz="3600"/>
            </a:lvl4pPr>
            <a:lvl5pPr lvl="4" algn="l">
              <a:lnSpc>
                <a:spcPct val="115000"/>
              </a:lnSpc>
              <a:spcBef>
                <a:spcPts val="0"/>
              </a:spcBef>
              <a:spcAft>
                <a:spcPts val="0"/>
              </a:spcAft>
              <a:buSzPts val="1800"/>
              <a:buNone/>
              <a:defRPr sz="3600"/>
            </a:lvl5pPr>
            <a:lvl6pPr lvl="5" algn="l">
              <a:lnSpc>
                <a:spcPct val="115000"/>
              </a:lnSpc>
              <a:spcBef>
                <a:spcPts val="0"/>
              </a:spcBef>
              <a:spcAft>
                <a:spcPts val="0"/>
              </a:spcAft>
              <a:buSzPts val="1800"/>
              <a:buNone/>
              <a:defRPr sz="3600"/>
            </a:lvl6pPr>
            <a:lvl7pPr lvl="6" algn="l">
              <a:lnSpc>
                <a:spcPct val="115000"/>
              </a:lnSpc>
              <a:spcBef>
                <a:spcPts val="0"/>
              </a:spcBef>
              <a:spcAft>
                <a:spcPts val="0"/>
              </a:spcAft>
              <a:buSzPts val="1800"/>
              <a:buNone/>
              <a:defRPr sz="3600"/>
            </a:lvl7pPr>
            <a:lvl8pPr lvl="7" algn="l">
              <a:lnSpc>
                <a:spcPct val="115000"/>
              </a:lnSpc>
              <a:spcBef>
                <a:spcPts val="0"/>
              </a:spcBef>
              <a:spcAft>
                <a:spcPts val="0"/>
              </a:spcAft>
              <a:buSzPts val="1800"/>
              <a:buNone/>
              <a:defRPr sz="3600"/>
            </a:lvl8pPr>
            <a:lvl9pPr lvl="8" algn="l">
              <a:lnSpc>
                <a:spcPct val="115000"/>
              </a:lnSpc>
              <a:spcBef>
                <a:spcPts val="0"/>
              </a:spcBef>
              <a:spcAft>
                <a:spcPts val="0"/>
              </a:spcAft>
              <a:buSzPts val="1800"/>
              <a:buNone/>
              <a:defRPr sz="3600"/>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492" name="Shape 1492"/>
        <p:cNvGrpSpPr/>
        <p:nvPr/>
      </p:nvGrpSpPr>
      <p:grpSpPr>
        <a:xfrm>
          <a:off x="0" y="0"/>
          <a:ext cx="0" cy="0"/>
          <a:chOff x="0" y="0"/>
          <a:chExt cx="0" cy="0"/>
        </a:xfrm>
      </p:grpSpPr>
      <p:sp>
        <p:nvSpPr>
          <p:cNvPr id="1493" name="Google Shape;1493;p11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494" name="Google Shape;1494;p11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495" name="Google Shape;1495;p1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96" name="Google Shape;1496;p1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497" name="Google Shape;1497;p11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498" name="Google Shape;1498;p118"/>
          <p:cNvGrpSpPr/>
          <p:nvPr/>
        </p:nvGrpSpPr>
        <p:grpSpPr>
          <a:xfrm>
            <a:off x="8469122" y="4803781"/>
            <a:ext cx="420491" cy="137010"/>
            <a:chOff x="0" y="0"/>
            <a:chExt cx="2077525" cy="676925"/>
          </a:xfrm>
        </p:grpSpPr>
        <p:sp>
          <p:nvSpPr>
            <p:cNvPr id="1499" name="Google Shape;1499;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0" name="Google Shape;1500;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1" name="Google Shape;1501;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2" name="Google Shape;1502;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3" name="Google Shape;1503;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4" name="Google Shape;1504;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1505" name="Shape 1505"/>
        <p:cNvGrpSpPr/>
        <p:nvPr/>
      </p:nvGrpSpPr>
      <p:grpSpPr>
        <a:xfrm>
          <a:off x="0" y="0"/>
          <a:ext cx="0" cy="0"/>
          <a:chOff x="0" y="0"/>
          <a:chExt cx="0" cy="0"/>
        </a:xfrm>
      </p:grpSpPr>
      <p:sp>
        <p:nvSpPr>
          <p:cNvPr id="1506" name="Google Shape;1506;p119"/>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07" name="Google Shape;1507;p119"/>
          <p:cNvSpPr txBox="1"/>
          <p:nvPr>
            <p:ph idx="1" type="body"/>
          </p:nvPr>
        </p:nvSpPr>
        <p:spPr>
          <a:xfrm>
            <a:off x="4572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08" name="Google Shape;1508;p119"/>
          <p:cNvSpPr txBox="1"/>
          <p:nvPr>
            <p:ph idx="2" type="body"/>
          </p:nvPr>
        </p:nvSpPr>
        <p:spPr>
          <a:xfrm>
            <a:off x="2533941"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09" name="Google Shape;1509;p119"/>
          <p:cNvSpPr txBox="1"/>
          <p:nvPr>
            <p:ph idx="3" type="body"/>
          </p:nvPr>
        </p:nvSpPr>
        <p:spPr>
          <a:xfrm>
            <a:off x="4610318"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10" name="Google Shape;1510;p119"/>
          <p:cNvSpPr txBox="1"/>
          <p:nvPr>
            <p:ph idx="4" type="body"/>
          </p:nvPr>
        </p:nvSpPr>
        <p:spPr>
          <a:xfrm>
            <a:off x="66867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1511" name="Google Shape;1511;p119"/>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512" name="Google Shape;1512;p11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92" name="Shape 92"/>
        <p:cNvGrpSpPr/>
        <p:nvPr/>
      </p:nvGrpSpPr>
      <p:grpSpPr>
        <a:xfrm>
          <a:off x="0" y="0"/>
          <a:ext cx="0" cy="0"/>
          <a:chOff x="0" y="0"/>
          <a:chExt cx="0" cy="0"/>
        </a:xfrm>
      </p:grpSpPr>
      <p:sp>
        <p:nvSpPr>
          <p:cNvPr id="93" name="Google Shape;93;p75"/>
          <p:cNvSpPr txBox="1"/>
          <p:nvPr>
            <p:ph type="ctrTitle"/>
          </p:nvPr>
        </p:nvSpPr>
        <p:spPr>
          <a:xfrm>
            <a:off x="311708" y="744575"/>
            <a:ext cx="8520600" cy="2052600"/>
          </a:xfrm>
          <a:prstGeom prst="rect">
            <a:avLst/>
          </a:prstGeom>
          <a:noFill/>
          <a:ln>
            <a:noFill/>
          </a:ln>
        </p:spPr>
        <p:txBody>
          <a:bodyPr anchorCtr="0" anchor="b" bIns="0" lIns="0" spcFirstLastPara="1" rIns="91425" wrap="square" tIns="0">
            <a:noAutofit/>
          </a:bodyPr>
          <a:lstStyle>
            <a:lvl1pPr lvl="0" algn="ctr">
              <a:lnSpc>
                <a:spcPct val="115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94" name="Google Shape;94;p75"/>
          <p:cNvSpPr txBox="1"/>
          <p:nvPr>
            <p:ph idx="1" type="subTitle"/>
          </p:nvPr>
        </p:nvSpPr>
        <p:spPr>
          <a:xfrm>
            <a:off x="311700" y="2834125"/>
            <a:ext cx="8520600" cy="792600"/>
          </a:xfrm>
          <a:prstGeom prst="rect">
            <a:avLst/>
          </a:prstGeom>
          <a:noFill/>
          <a:ln>
            <a:noFill/>
          </a:ln>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5" name="Google Shape;95;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13" name="Shape 1513"/>
        <p:cNvGrpSpPr/>
        <p:nvPr/>
      </p:nvGrpSpPr>
      <p:grpSpPr>
        <a:xfrm>
          <a:off x="0" y="0"/>
          <a:ext cx="0" cy="0"/>
          <a:chOff x="0" y="0"/>
          <a:chExt cx="0" cy="0"/>
        </a:xfrm>
      </p:grpSpPr>
      <p:sp>
        <p:nvSpPr>
          <p:cNvPr id="1514" name="Google Shape;1514;p120"/>
          <p:cNvSpPr txBox="1"/>
          <p:nvPr>
            <p:ph type="ctrTitle"/>
          </p:nvPr>
        </p:nvSpPr>
        <p:spPr>
          <a:xfrm>
            <a:off x="311708" y="744575"/>
            <a:ext cx="8520600" cy="2052600"/>
          </a:xfrm>
          <a:prstGeom prst="rect">
            <a:avLst/>
          </a:prstGeom>
          <a:noFill/>
          <a:ln>
            <a:noFill/>
          </a:ln>
        </p:spPr>
        <p:txBody>
          <a:bodyPr anchorCtr="0" anchor="b" bIns="0" lIns="0" spcFirstLastPara="1" rIns="91425" wrap="square" tIns="0">
            <a:noAutofit/>
          </a:bodyPr>
          <a:lstStyle>
            <a:lvl1pPr lvl="0" algn="ctr">
              <a:lnSpc>
                <a:spcPct val="115000"/>
              </a:lnSpc>
              <a:spcBef>
                <a:spcPts val="0"/>
              </a:spcBef>
              <a:spcAft>
                <a:spcPts val="0"/>
              </a:spcAft>
              <a:buSzPts val="5200"/>
              <a:buNone/>
              <a:defRPr sz="5200"/>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p:txBody>
      </p:sp>
      <p:sp>
        <p:nvSpPr>
          <p:cNvPr id="1515" name="Google Shape;1515;p120"/>
          <p:cNvSpPr txBox="1"/>
          <p:nvPr>
            <p:ph idx="1" type="subTitle"/>
          </p:nvPr>
        </p:nvSpPr>
        <p:spPr>
          <a:xfrm>
            <a:off x="311700" y="2834125"/>
            <a:ext cx="8520600" cy="792600"/>
          </a:xfrm>
          <a:prstGeom prst="rect">
            <a:avLst/>
          </a:prstGeom>
          <a:noFill/>
          <a:ln>
            <a:noFill/>
          </a:ln>
        </p:spPr>
        <p:txBody>
          <a:bodyPr anchorCtr="0" anchor="t" bIns="0" lIns="0" spcFirstLastPara="1" rIns="91425"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16" name="Google Shape;1516;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1517" name="Shape 1517"/>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
    <p:spTree>
      <p:nvGrpSpPr>
        <p:cNvPr id="1518" name="Shape 1518"/>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1519" name="Shape 1519"/>
        <p:cNvGrpSpPr/>
        <p:nvPr/>
      </p:nvGrpSpPr>
      <p:grpSpPr>
        <a:xfrm>
          <a:off x="0" y="0"/>
          <a:ext cx="0" cy="0"/>
          <a:chOff x="0" y="0"/>
          <a:chExt cx="0" cy="0"/>
        </a:xfrm>
      </p:grpSpPr>
      <p:sp>
        <p:nvSpPr>
          <p:cNvPr id="1520" name="Google Shape;1520;p123"/>
          <p:cNvSpPr txBox="1"/>
          <p:nvPr>
            <p:ph type="title"/>
          </p:nvPr>
        </p:nvSpPr>
        <p:spPr>
          <a:xfrm>
            <a:off x="364685" y="407793"/>
            <a:ext cx="6256500" cy="841500"/>
          </a:xfrm>
          <a:prstGeom prst="rect">
            <a:avLst/>
          </a:prstGeom>
          <a:noFill/>
          <a:ln>
            <a:noFill/>
          </a:ln>
        </p:spPr>
        <p:txBody>
          <a:bodyPr anchorCtr="0" anchor="t" bIns="0" lIns="0" spcFirstLastPara="1" rIns="91425" wrap="square" tIns="0">
            <a:noAutofit/>
          </a:bodyPr>
          <a:lstStyle>
            <a:lvl1pPr lvl="0" algn="l">
              <a:lnSpc>
                <a:spcPct val="114285"/>
              </a:lnSpc>
              <a:spcBef>
                <a:spcPts val="0"/>
              </a:spcBef>
              <a:spcAft>
                <a:spcPts val="0"/>
              </a:spcAft>
              <a:buClr>
                <a:srgbClr val="333333"/>
              </a:buClr>
              <a:buSzPts val="1800"/>
              <a:buFont typeface="Roboto"/>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21" name="Google Shape;1521;p123"/>
          <p:cNvSpPr txBox="1"/>
          <p:nvPr>
            <p:ph idx="1" type="body"/>
          </p:nvPr>
        </p:nvSpPr>
        <p:spPr>
          <a:xfrm>
            <a:off x="373063" y="1330325"/>
            <a:ext cx="6256200" cy="3222600"/>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0"/>
              </a:spcBef>
              <a:spcAft>
                <a:spcPts val="0"/>
              </a:spcAft>
              <a:buClr>
                <a:srgbClr val="747474"/>
              </a:buClr>
              <a:buSzPts val="1000"/>
              <a:buFont typeface="Arial"/>
              <a:buNone/>
              <a:defRPr/>
            </a:lvl1pPr>
            <a:lvl2pPr indent="-292100" lvl="1" marL="914400" algn="l">
              <a:lnSpc>
                <a:spcPct val="110000"/>
              </a:lnSpc>
              <a:spcBef>
                <a:spcPts val="0"/>
              </a:spcBef>
              <a:spcAft>
                <a:spcPts val="0"/>
              </a:spcAft>
              <a:buClr>
                <a:srgbClr val="747474"/>
              </a:buClr>
              <a:buSzPts val="1000"/>
              <a:buFont typeface="Arial"/>
              <a:buChar char="•"/>
              <a:defRPr/>
            </a:lvl2pPr>
            <a:lvl3pPr indent="-292100" lvl="2" marL="1371600" algn="l">
              <a:lnSpc>
                <a:spcPct val="110000"/>
              </a:lnSpc>
              <a:spcBef>
                <a:spcPts val="0"/>
              </a:spcBef>
              <a:spcAft>
                <a:spcPts val="0"/>
              </a:spcAft>
              <a:buClr>
                <a:srgbClr val="747474"/>
              </a:buClr>
              <a:buSzPts val="1000"/>
              <a:buFont typeface="Arial"/>
              <a:buChar char="•"/>
              <a:defRPr/>
            </a:lvl3pPr>
            <a:lvl4pPr indent="-292100" lvl="3" marL="1828800" algn="l">
              <a:lnSpc>
                <a:spcPct val="150000"/>
              </a:lnSpc>
              <a:spcBef>
                <a:spcPts val="0"/>
              </a:spcBef>
              <a:spcAft>
                <a:spcPts val="0"/>
              </a:spcAft>
              <a:buClr>
                <a:schemeClr val="dk1"/>
              </a:buClr>
              <a:buSzPts val="1000"/>
              <a:buFont typeface="Arial"/>
              <a:buChar char="–"/>
              <a:defRPr/>
            </a:lvl4pPr>
            <a:lvl5pPr indent="-292100" lvl="4" marL="2286000" algn="l">
              <a:lnSpc>
                <a:spcPct val="150000"/>
              </a:lnSpc>
              <a:spcBef>
                <a:spcPts val="0"/>
              </a:spcBef>
              <a:spcAft>
                <a:spcPts val="0"/>
              </a:spcAft>
              <a:buClr>
                <a:schemeClr val="dk1"/>
              </a:buClr>
              <a:buSzPts val="1000"/>
              <a:buFont typeface="Arial"/>
              <a:buChar char="»"/>
              <a:defRPr/>
            </a:lvl5pPr>
            <a:lvl6pPr indent="-292100" lvl="5" marL="2743200" algn="l">
              <a:lnSpc>
                <a:spcPct val="150000"/>
              </a:lnSpc>
              <a:spcBef>
                <a:spcPts val="400"/>
              </a:spcBef>
              <a:spcAft>
                <a:spcPts val="0"/>
              </a:spcAft>
              <a:buClr>
                <a:schemeClr val="dk1"/>
              </a:buClr>
              <a:buSzPts val="1000"/>
              <a:buFont typeface="Arial"/>
              <a:buChar char="•"/>
              <a:defRPr/>
            </a:lvl6pPr>
            <a:lvl7pPr indent="-292100" lvl="6" marL="3200400" algn="l">
              <a:lnSpc>
                <a:spcPct val="150000"/>
              </a:lnSpc>
              <a:spcBef>
                <a:spcPts val="400"/>
              </a:spcBef>
              <a:spcAft>
                <a:spcPts val="0"/>
              </a:spcAft>
              <a:buClr>
                <a:schemeClr val="dk1"/>
              </a:buClr>
              <a:buSzPts val="1000"/>
              <a:buFont typeface="Arial"/>
              <a:buChar char="•"/>
              <a:defRPr/>
            </a:lvl7pPr>
            <a:lvl8pPr indent="-292100" lvl="7" marL="3657600" algn="l">
              <a:lnSpc>
                <a:spcPct val="150000"/>
              </a:lnSpc>
              <a:spcBef>
                <a:spcPts val="400"/>
              </a:spcBef>
              <a:spcAft>
                <a:spcPts val="0"/>
              </a:spcAft>
              <a:buClr>
                <a:schemeClr val="dk1"/>
              </a:buClr>
              <a:buSzPts val="1000"/>
              <a:buFont typeface="Arial"/>
              <a:buChar char="•"/>
              <a:defRPr/>
            </a:lvl8pPr>
            <a:lvl9pPr indent="-292100" lvl="8" marL="4114800" algn="l">
              <a:lnSpc>
                <a:spcPct val="150000"/>
              </a:lnSpc>
              <a:spcBef>
                <a:spcPts val="400"/>
              </a:spcBef>
              <a:spcAft>
                <a:spcPts val="0"/>
              </a:spcAft>
              <a:buClr>
                <a:schemeClr val="dk1"/>
              </a:buClr>
              <a:buSzPts val="1000"/>
              <a:buFont typeface="Arial"/>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09 Text / Wide">
    <p:spTree>
      <p:nvGrpSpPr>
        <p:cNvPr id="1522" name="Shape 1522"/>
        <p:cNvGrpSpPr/>
        <p:nvPr/>
      </p:nvGrpSpPr>
      <p:grpSpPr>
        <a:xfrm>
          <a:off x="0" y="0"/>
          <a:ext cx="0" cy="0"/>
          <a:chOff x="0" y="0"/>
          <a:chExt cx="0" cy="0"/>
        </a:xfrm>
      </p:grpSpPr>
      <p:sp>
        <p:nvSpPr>
          <p:cNvPr id="1523" name="Google Shape;1523;p124"/>
          <p:cNvSpPr txBox="1"/>
          <p:nvPr>
            <p:ph type="title"/>
          </p:nvPr>
        </p:nvSpPr>
        <p:spPr>
          <a:xfrm>
            <a:off x="685800" y="704725"/>
            <a:ext cx="7620000" cy="581100"/>
          </a:xfrm>
          <a:prstGeom prst="rect">
            <a:avLst/>
          </a:prstGeom>
          <a:noFill/>
          <a:ln>
            <a:noFill/>
          </a:ln>
        </p:spPr>
        <p:txBody>
          <a:bodyPr anchorCtr="0" anchor="t" bIns="68575" lIns="68575" spcFirstLastPara="1" rIns="68575" wrap="square" tIns="68575">
            <a:noAutofit/>
          </a:bodyPr>
          <a:lstStyle>
            <a:lvl1pPr lvl="0" algn="l">
              <a:lnSpc>
                <a:spcPct val="90000"/>
              </a:lnSpc>
              <a:spcBef>
                <a:spcPts val="0"/>
              </a:spcBef>
              <a:spcAft>
                <a:spcPts val="0"/>
              </a:spcAft>
              <a:buClr>
                <a:schemeClr val="dk1"/>
              </a:buClr>
              <a:buSzPts val="3300"/>
              <a:buFont typeface="Calibri"/>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524" name="Google Shape;1524;p124"/>
          <p:cNvSpPr txBox="1"/>
          <p:nvPr>
            <p:ph idx="1" type="body"/>
          </p:nvPr>
        </p:nvSpPr>
        <p:spPr>
          <a:xfrm>
            <a:off x="685800" y="1638300"/>
            <a:ext cx="7696200" cy="2647800"/>
          </a:xfrm>
          <a:prstGeom prst="rect">
            <a:avLst/>
          </a:prstGeom>
          <a:noFill/>
          <a:ln>
            <a:noFill/>
          </a:ln>
        </p:spPr>
        <p:txBody>
          <a:bodyPr anchorCtr="0" anchor="t" bIns="68575" lIns="68575" spcFirstLastPara="1" rIns="68575" wrap="square" tIns="68575">
            <a:noAutofit/>
          </a:bodyPr>
          <a:lstStyle>
            <a:lvl1pPr indent="-285750" lvl="0" marL="457200" algn="l">
              <a:lnSpc>
                <a:spcPct val="90000"/>
              </a:lnSpc>
              <a:spcBef>
                <a:spcPts val="0"/>
              </a:spcBef>
              <a:spcAft>
                <a:spcPts val="0"/>
              </a:spcAft>
              <a:buClr>
                <a:schemeClr val="dk1"/>
              </a:buClr>
              <a:buSzPts val="900"/>
              <a:buChar char="●"/>
              <a:defRPr/>
            </a:lvl1pPr>
            <a:lvl2pPr indent="-285750" lvl="1" marL="914400" algn="l">
              <a:lnSpc>
                <a:spcPct val="90000"/>
              </a:lnSpc>
              <a:spcBef>
                <a:spcPts val="1000"/>
              </a:spcBef>
              <a:spcAft>
                <a:spcPts val="0"/>
              </a:spcAft>
              <a:buClr>
                <a:schemeClr val="dk1"/>
              </a:buClr>
              <a:buSzPts val="900"/>
              <a:buChar char="○"/>
              <a:defRPr/>
            </a:lvl2pPr>
            <a:lvl3pPr indent="-285750" lvl="2" marL="1371600" algn="l">
              <a:lnSpc>
                <a:spcPct val="90000"/>
              </a:lnSpc>
              <a:spcBef>
                <a:spcPts val="1000"/>
              </a:spcBef>
              <a:spcAft>
                <a:spcPts val="0"/>
              </a:spcAft>
              <a:buClr>
                <a:schemeClr val="dk1"/>
              </a:buClr>
              <a:buSzPts val="900"/>
              <a:buChar char="■"/>
              <a:defRPr/>
            </a:lvl3pPr>
            <a:lvl4pPr indent="-285750" lvl="3" marL="1828800" algn="l">
              <a:lnSpc>
                <a:spcPct val="90000"/>
              </a:lnSpc>
              <a:spcBef>
                <a:spcPts val="1000"/>
              </a:spcBef>
              <a:spcAft>
                <a:spcPts val="0"/>
              </a:spcAft>
              <a:buClr>
                <a:schemeClr val="dk1"/>
              </a:buClr>
              <a:buSzPts val="900"/>
              <a:buChar char="●"/>
              <a:defRPr/>
            </a:lvl4pPr>
            <a:lvl5pPr indent="-285750" lvl="4" marL="2286000" algn="l">
              <a:lnSpc>
                <a:spcPct val="90000"/>
              </a:lnSpc>
              <a:spcBef>
                <a:spcPts val="1000"/>
              </a:spcBef>
              <a:spcAft>
                <a:spcPts val="0"/>
              </a:spcAft>
              <a:buClr>
                <a:schemeClr val="dk1"/>
              </a:buClr>
              <a:buSzPts val="900"/>
              <a:buChar char="○"/>
              <a:defRPr/>
            </a:lvl5pPr>
            <a:lvl6pPr indent="-285750" lvl="5" marL="2743200" algn="l">
              <a:lnSpc>
                <a:spcPct val="90000"/>
              </a:lnSpc>
              <a:spcBef>
                <a:spcPts val="1000"/>
              </a:spcBef>
              <a:spcAft>
                <a:spcPts val="0"/>
              </a:spcAft>
              <a:buClr>
                <a:schemeClr val="dk1"/>
              </a:buClr>
              <a:buSzPts val="900"/>
              <a:buChar char="■"/>
              <a:defRPr/>
            </a:lvl6pPr>
            <a:lvl7pPr indent="-285750" lvl="6" marL="3200400" algn="l">
              <a:lnSpc>
                <a:spcPct val="90000"/>
              </a:lnSpc>
              <a:spcBef>
                <a:spcPts val="1000"/>
              </a:spcBef>
              <a:spcAft>
                <a:spcPts val="0"/>
              </a:spcAft>
              <a:buClr>
                <a:schemeClr val="dk1"/>
              </a:buClr>
              <a:buSzPts val="900"/>
              <a:buChar char="●"/>
              <a:defRPr/>
            </a:lvl7pPr>
            <a:lvl8pPr indent="-285750" lvl="7" marL="3657600" algn="l">
              <a:lnSpc>
                <a:spcPct val="90000"/>
              </a:lnSpc>
              <a:spcBef>
                <a:spcPts val="1000"/>
              </a:spcBef>
              <a:spcAft>
                <a:spcPts val="0"/>
              </a:spcAft>
              <a:buClr>
                <a:schemeClr val="dk1"/>
              </a:buClr>
              <a:buSzPts val="900"/>
              <a:buChar char="○"/>
              <a:defRPr/>
            </a:lvl8pPr>
            <a:lvl9pPr indent="-285750" lvl="8" marL="4114800" algn="l">
              <a:lnSpc>
                <a:spcPct val="90000"/>
              </a:lnSpc>
              <a:spcBef>
                <a:spcPts val="1000"/>
              </a:spcBef>
              <a:spcAft>
                <a:spcPts val="1000"/>
              </a:spcAft>
              <a:buClr>
                <a:schemeClr val="dk1"/>
              </a:buClr>
              <a:buSzPts val="900"/>
              <a:buChar char="■"/>
              <a:defRPr/>
            </a:lvl9pPr>
          </a:lstStyle>
          <a:p/>
        </p:txBody>
      </p:sp>
      <p:pic>
        <p:nvPicPr>
          <p:cNvPr descr="Google Cloud" id="1525" name="Google Shape;1525;p124"/>
          <p:cNvPicPr preferRelativeResize="0"/>
          <p:nvPr/>
        </p:nvPicPr>
        <p:blipFill rotWithShape="1">
          <a:blip r:embed="rId2">
            <a:alphaModFix/>
          </a:blip>
          <a:srcRect b="0" l="0" r="0" t="0"/>
          <a:stretch/>
        </p:blipFill>
        <p:spPr>
          <a:xfrm>
            <a:off x="-100678" y="4558028"/>
            <a:ext cx="1911857" cy="627328"/>
          </a:xfrm>
          <a:prstGeom prst="rect">
            <a:avLst/>
          </a:prstGeom>
          <a:noFill/>
          <a:ln>
            <a:noFill/>
          </a:ln>
        </p:spPr>
      </p:pic>
      <p:sp>
        <p:nvSpPr>
          <p:cNvPr id="1526" name="Google Shape;1526;p124"/>
          <p:cNvSpPr txBox="1"/>
          <p:nvPr/>
        </p:nvSpPr>
        <p:spPr>
          <a:xfrm>
            <a:off x="4411588" y="4780026"/>
            <a:ext cx="318900" cy="268500"/>
          </a:xfrm>
          <a:prstGeom prst="rect">
            <a:avLst/>
          </a:prstGeom>
          <a:noFill/>
          <a:ln>
            <a:noFill/>
          </a:ln>
        </p:spPr>
        <p:txBody>
          <a:bodyPr anchorCtr="0" anchor="b"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7F7F7F"/>
                </a:solidFill>
                <a:latin typeface="Calibri"/>
                <a:ea typeface="Calibri"/>
                <a:cs typeface="Calibri"/>
                <a:sym typeface="Calibri"/>
              </a:rPr>
              <a:t>‹#›</a:t>
            </a:fld>
            <a:endParaRPr b="0" i="0" sz="700"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7" name="Shape 1527"/>
        <p:cNvGrpSpPr/>
        <p:nvPr/>
      </p:nvGrpSpPr>
      <p:grpSpPr>
        <a:xfrm>
          <a:off x="0" y="0"/>
          <a:ext cx="0" cy="0"/>
          <a:chOff x="0" y="0"/>
          <a:chExt cx="0" cy="0"/>
        </a:xfrm>
      </p:grpSpPr>
      <p:sp>
        <p:nvSpPr>
          <p:cNvPr id="1528" name="Google Shape;1528;p125"/>
          <p:cNvSpPr txBox="1"/>
          <p:nvPr>
            <p:ph type="title"/>
          </p:nvPr>
        </p:nvSpPr>
        <p:spPr>
          <a:xfrm>
            <a:off x="180900" y="446900"/>
            <a:ext cx="87822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29" name="Google Shape;1529;p125"/>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columns">
  <p:cSld name="CUSTOM_3_2">
    <p:spTree>
      <p:nvGrpSpPr>
        <p:cNvPr id="1530" name="Shape 1530"/>
        <p:cNvGrpSpPr/>
        <p:nvPr/>
      </p:nvGrpSpPr>
      <p:grpSpPr>
        <a:xfrm>
          <a:off x="0" y="0"/>
          <a:ext cx="0" cy="0"/>
          <a:chOff x="0" y="0"/>
          <a:chExt cx="0" cy="0"/>
        </a:xfrm>
      </p:grpSpPr>
      <p:sp>
        <p:nvSpPr>
          <p:cNvPr id="1531" name="Google Shape;1531;p126"/>
          <p:cNvSpPr txBox="1"/>
          <p:nvPr>
            <p:ph type="title"/>
          </p:nvPr>
        </p:nvSpPr>
        <p:spPr>
          <a:xfrm>
            <a:off x="761950" y="809575"/>
            <a:ext cx="5080200" cy="3522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32" name="Google Shape;1532;p126"/>
          <p:cNvSpPr txBox="1"/>
          <p:nvPr>
            <p:ph idx="1" type="body"/>
          </p:nvPr>
        </p:nvSpPr>
        <p:spPr>
          <a:xfrm>
            <a:off x="761950" y="1514225"/>
            <a:ext cx="2540100" cy="28197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33" name="Google Shape;1533;p126"/>
          <p:cNvSpPr txBox="1"/>
          <p:nvPr>
            <p:ph idx="2" type="body"/>
          </p:nvPr>
        </p:nvSpPr>
        <p:spPr>
          <a:xfrm>
            <a:off x="3301950" y="1514225"/>
            <a:ext cx="2540100" cy="28197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34" name="Google Shape;1534;p126"/>
          <p:cNvSpPr txBox="1"/>
          <p:nvPr>
            <p:ph idx="3" type="body"/>
          </p:nvPr>
        </p:nvSpPr>
        <p:spPr>
          <a:xfrm>
            <a:off x="5841900" y="1514225"/>
            <a:ext cx="2540100" cy="28197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1535" name="Google Shape;1535;p1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1536" name="Shape 1536"/>
        <p:cNvGrpSpPr/>
        <p:nvPr/>
      </p:nvGrpSpPr>
      <p:grpSpPr>
        <a:xfrm>
          <a:off x="0" y="0"/>
          <a:ext cx="0" cy="0"/>
          <a:chOff x="0" y="0"/>
          <a:chExt cx="0" cy="0"/>
        </a:xfrm>
      </p:grpSpPr>
      <p:sp>
        <p:nvSpPr>
          <p:cNvPr id="1537" name="Google Shape;1537;p127"/>
          <p:cNvSpPr txBox="1"/>
          <p:nvPr>
            <p:ph type="title"/>
          </p:nvPr>
        </p:nvSpPr>
        <p:spPr>
          <a:xfrm>
            <a:off x="298000" y="1582875"/>
            <a:ext cx="2745600" cy="530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atin typeface="Roboto"/>
                <a:ea typeface="Roboto"/>
                <a:cs typeface="Roboto"/>
                <a:sym typeface="Roboto"/>
              </a:defRPr>
            </a:lvl2pPr>
            <a:lvl3pPr lvl="2" algn="l">
              <a:lnSpc>
                <a:spcPct val="115000"/>
              </a:lnSpc>
              <a:spcBef>
                <a:spcPts val="0"/>
              </a:spcBef>
              <a:spcAft>
                <a:spcPts val="0"/>
              </a:spcAft>
              <a:buSzPts val="1800"/>
              <a:buNone/>
              <a:defRPr sz="1800">
                <a:latin typeface="Roboto"/>
                <a:ea typeface="Roboto"/>
                <a:cs typeface="Roboto"/>
                <a:sym typeface="Roboto"/>
              </a:defRPr>
            </a:lvl3pPr>
            <a:lvl4pPr lvl="3" algn="l">
              <a:lnSpc>
                <a:spcPct val="115000"/>
              </a:lnSpc>
              <a:spcBef>
                <a:spcPts val="0"/>
              </a:spcBef>
              <a:spcAft>
                <a:spcPts val="0"/>
              </a:spcAft>
              <a:buSzPts val="1800"/>
              <a:buNone/>
              <a:defRPr sz="1800">
                <a:latin typeface="Roboto"/>
                <a:ea typeface="Roboto"/>
                <a:cs typeface="Roboto"/>
                <a:sym typeface="Roboto"/>
              </a:defRPr>
            </a:lvl4pPr>
            <a:lvl5pPr lvl="4" algn="l">
              <a:lnSpc>
                <a:spcPct val="115000"/>
              </a:lnSpc>
              <a:spcBef>
                <a:spcPts val="0"/>
              </a:spcBef>
              <a:spcAft>
                <a:spcPts val="0"/>
              </a:spcAft>
              <a:buSzPts val="1800"/>
              <a:buNone/>
              <a:defRPr sz="1800">
                <a:latin typeface="Roboto"/>
                <a:ea typeface="Roboto"/>
                <a:cs typeface="Roboto"/>
                <a:sym typeface="Roboto"/>
              </a:defRPr>
            </a:lvl5pPr>
            <a:lvl6pPr lvl="5" algn="l">
              <a:lnSpc>
                <a:spcPct val="115000"/>
              </a:lnSpc>
              <a:spcBef>
                <a:spcPts val="0"/>
              </a:spcBef>
              <a:spcAft>
                <a:spcPts val="0"/>
              </a:spcAft>
              <a:buSzPts val="1800"/>
              <a:buNone/>
              <a:defRPr sz="1800">
                <a:latin typeface="Roboto"/>
                <a:ea typeface="Roboto"/>
                <a:cs typeface="Roboto"/>
                <a:sym typeface="Roboto"/>
              </a:defRPr>
            </a:lvl6pPr>
            <a:lvl7pPr lvl="6" algn="l">
              <a:lnSpc>
                <a:spcPct val="115000"/>
              </a:lnSpc>
              <a:spcBef>
                <a:spcPts val="0"/>
              </a:spcBef>
              <a:spcAft>
                <a:spcPts val="0"/>
              </a:spcAft>
              <a:buSzPts val="1800"/>
              <a:buNone/>
              <a:defRPr sz="1800">
                <a:latin typeface="Roboto"/>
                <a:ea typeface="Roboto"/>
                <a:cs typeface="Roboto"/>
                <a:sym typeface="Roboto"/>
              </a:defRPr>
            </a:lvl7pPr>
            <a:lvl8pPr lvl="7" algn="l">
              <a:lnSpc>
                <a:spcPct val="115000"/>
              </a:lnSpc>
              <a:spcBef>
                <a:spcPts val="0"/>
              </a:spcBef>
              <a:spcAft>
                <a:spcPts val="0"/>
              </a:spcAft>
              <a:buSzPts val="1800"/>
              <a:buNone/>
              <a:defRPr sz="1800">
                <a:latin typeface="Roboto"/>
                <a:ea typeface="Roboto"/>
                <a:cs typeface="Roboto"/>
                <a:sym typeface="Roboto"/>
              </a:defRPr>
            </a:lvl8pPr>
            <a:lvl9pPr lvl="8" algn="l">
              <a:lnSpc>
                <a:spcPct val="115000"/>
              </a:lnSpc>
              <a:spcBef>
                <a:spcPts val="0"/>
              </a:spcBef>
              <a:spcAft>
                <a:spcPts val="0"/>
              </a:spcAft>
              <a:buSzPts val="1800"/>
              <a:buNone/>
              <a:defRPr sz="1800">
                <a:latin typeface="Roboto"/>
                <a:ea typeface="Roboto"/>
                <a:cs typeface="Roboto"/>
                <a:sym typeface="Roboto"/>
              </a:defRPr>
            </a:lvl9pPr>
          </a:lstStyle>
          <a:p/>
        </p:txBody>
      </p:sp>
      <p:sp>
        <p:nvSpPr>
          <p:cNvPr id="1538" name="Google Shape;1538;p127"/>
          <p:cNvSpPr txBox="1"/>
          <p:nvPr>
            <p:ph idx="2" type="title"/>
          </p:nvPr>
        </p:nvSpPr>
        <p:spPr>
          <a:xfrm>
            <a:off x="3195867" y="1582875"/>
            <a:ext cx="2745600" cy="530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atin typeface="Roboto"/>
                <a:ea typeface="Roboto"/>
                <a:cs typeface="Roboto"/>
                <a:sym typeface="Roboto"/>
              </a:defRPr>
            </a:lvl2pPr>
            <a:lvl3pPr lvl="2" algn="l">
              <a:lnSpc>
                <a:spcPct val="115000"/>
              </a:lnSpc>
              <a:spcBef>
                <a:spcPts val="0"/>
              </a:spcBef>
              <a:spcAft>
                <a:spcPts val="0"/>
              </a:spcAft>
              <a:buSzPts val="1800"/>
              <a:buNone/>
              <a:defRPr sz="1800">
                <a:latin typeface="Roboto"/>
                <a:ea typeface="Roboto"/>
                <a:cs typeface="Roboto"/>
                <a:sym typeface="Roboto"/>
              </a:defRPr>
            </a:lvl3pPr>
            <a:lvl4pPr lvl="3" algn="l">
              <a:lnSpc>
                <a:spcPct val="115000"/>
              </a:lnSpc>
              <a:spcBef>
                <a:spcPts val="0"/>
              </a:spcBef>
              <a:spcAft>
                <a:spcPts val="0"/>
              </a:spcAft>
              <a:buSzPts val="1800"/>
              <a:buNone/>
              <a:defRPr sz="1800">
                <a:latin typeface="Roboto"/>
                <a:ea typeface="Roboto"/>
                <a:cs typeface="Roboto"/>
                <a:sym typeface="Roboto"/>
              </a:defRPr>
            </a:lvl4pPr>
            <a:lvl5pPr lvl="4" algn="l">
              <a:lnSpc>
                <a:spcPct val="115000"/>
              </a:lnSpc>
              <a:spcBef>
                <a:spcPts val="0"/>
              </a:spcBef>
              <a:spcAft>
                <a:spcPts val="0"/>
              </a:spcAft>
              <a:buSzPts val="1800"/>
              <a:buNone/>
              <a:defRPr sz="1800">
                <a:latin typeface="Roboto"/>
                <a:ea typeface="Roboto"/>
                <a:cs typeface="Roboto"/>
                <a:sym typeface="Roboto"/>
              </a:defRPr>
            </a:lvl5pPr>
            <a:lvl6pPr lvl="5" algn="l">
              <a:lnSpc>
                <a:spcPct val="115000"/>
              </a:lnSpc>
              <a:spcBef>
                <a:spcPts val="0"/>
              </a:spcBef>
              <a:spcAft>
                <a:spcPts val="0"/>
              </a:spcAft>
              <a:buSzPts val="1800"/>
              <a:buNone/>
              <a:defRPr sz="1800">
                <a:latin typeface="Roboto"/>
                <a:ea typeface="Roboto"/>
                <a:cs typeface="Roboto"/>
                <a:sym typeface="Roboto"/>
              </a:defRPr>
            </a:lvl6pPr>
            <a:lvl7pPr lvl="6" algn="l">
              <a:lnSpc>
                <a:spcPct val="115000"/>
              </a:lnSpc>
              <a:spcBef>
                <a:spcPts val="0"/>
              </a:spcBef>
              <a:spcAft>
                <a:spcPts val="0"/>
              </a:spcAft>
              <a:buSzPts val="1800"/>
              <a:buNone/>
              <a:defRPr sz="1800">
                <a:latin typeface="Roboto"/>
                <a:ea typeface="Roboto"/>
                <a:cs typeface="Roboto"/>
                <a:sym typeface="Roboto"/>
              </a:defRPr>
            </a:lvl7pPr>
            <a:lvl8pPr lvl="7" algn="l">
              <a:lnSpc>
                <a:spcPct val="115000"/>
              </a:lnSpc>
              <a:spcBef>
                <a:spcPts val="0"/>
              </a:spcBef>
              <a:spcAft>
                <a:spcPts val="0"/>
              </a:spcAft>
              <a:buSzPts val="1800"/>
              <a:buNone/>
              <a:defRPr sz="1800">
                <a:latin typeface="Roboto"/>
                <a:ea typeface="Roboto"/>
                <a:cs typeface="Roboto"/>
                <a:sym typeface="Roboto"/>
              </a:defRPr>
            </a:lvl8pPr>
            <a:lvl9pPr lvl="8" algn="l">
              <a:lnSpc>
                <a:spcPct val="115000"/>
              </a:lnSpc>
              <a:spcBef>
                <a:spcPts val="0"/>
              </a:spcBef>
              <a:spcAft>
                <a:spcPts val="0"/>
              </a:spcAft>
              <a:buSzPts val="1800"/>
              <a:buNone/>
              <a:defRPr sz="1800">
                <a:latin typeface="Roboto"/>
                <a:ea typeface="Roboto"/>
                <a:cs typeface="Roboto"/>
                <a:sym typeface="Roboto"/>
              </a:defRPr>
            </a:lvl9pPr>
          </a:lstStyle>
          <a:p/>
        </p:txBody>
      </p:sp>
      <p:sp>
        <p:nvSpPr>
          <p:cNvPr id="1539" name="Google Shape;1539;p127"/>
          <p:cNvSpPr txBox="1"/>
          <p:nvPr>
            <p:ph idx="3" type="title"/>
          </p:nvPr>
        </p:nvSpPr>
        <p:spPr>
          <a:xfrm>
            <a:off x="6093746" y="1582875"/>
            <a:ext cx="2745600" cy="530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atin typeface="Roboto"/>
                <a:ea typeface="Roboto"/>
                <a:cs typeface="Roboto"/>
                <a:sym typeface="Roboto"/>
              </a:defRPr>
            </a:lvl2pPr>
            <a:lvl3pPr lvl="2" algn="l">
              <a:lnSpc>
                <a:spcPct val="115000"/>
              </a:lnSpc>
              <a:spcBef>
                <a:spcPts val="0"/>
              </a:spcBef>
              <a:spcAft>
                <a:spcPts val="0"/>
              </a:spcAft>
              <a:buSzPts val="1800"/>
              <a:buNone/>
              <a:defRPr sz="1800">
                <a:latin typeface="Roboto"/>
                <a:ea typeface="Roboto"/>
                <a:cs typeface="Roboto"/>
                <a:sym typeface="Roboto"/>
              </a:defRPr>
            </a:lvl3pPr>
            <a:lvl4pPr lvl="3" algn="l">
              <a:lnSpc>
                <a:spcPct val="115000"/>
              </a:lnSpc>
              <a:spcBef>
                <a:spcPts val="0"/>
              </a:spcBef>
              <a:spcAft>
                <a:spcPts val="0"/>
              </a:spcAft>
              <a:buSzPts val="1800"/>
              <a:buNone/>
              <a:defRPr sz="1800">
                <a:latin typeface="Roboto"/>
                <a:ea typeface="Roboto"/>
                <a:cs typeface="Roboto"/>
                <a:sym typeface="Roboto"/>
              </a:defRPr>
            </a:lvl4pPr>
            <a:lvl5pPr lvl="4" algn="l">
              <a:lnSpc>
                <a:spcPct val="115000"/>
              </a:lnSpc>
              <a:spcBef>
                <a:spcPts val="0"/>
              </a:spcBef>
              <a:spcAft>
                <a:spcPts val="0"/>
              </a:spcAft>
              <a:buSzPts val="1800"/>
              <a:buNone/>
              <a:defRPr sz="1800">
                <a:latin typeface="Roboto"/>
                <a:ea typeface="Roboto"/>
                <a:cs typeface="Roboto"/>
                <a:sym typeface="Roboto"/>
              </a:defRPr>
            </a:lvl5pPr>
            <a:lvl6pPr lvl="5" algn="l">
              <a:lnSpc>
                <a:spcPct val="115000"/>
              </a:lnSpc>
              <a:spcBef>
                <a:spcPts val="0"/>
              </a:spcBef>
              <a:spcAft>
                <a:spcPts val="0"/>
              </a:spcAft>
              <a:buSzPts val="1800"/>
              <a:buNone/>
              <a:defRPr sz="1800">
                <a:latin typeface="Roboto"/>
                <a:ea typeface="Roboto"/>
                <a:cs typeface="Roboto"/>
                <a:sym typeface="Roboto"/>
              </a:defRPr>
            </a:lvl6pPr>
            <a:lvl7pPr lvl="6" algn="l">
              <a:lnSpc>
                <a:spcPct val="115000"/>
              </a:lnSpc>
              <a:spcBef>
                <a:spcPts val="0"/>
              </a:spcBef>
              <a:spcAft>
                <a:spcPts val="0"/>
              </a:spcAft>
              <a:buSzPts val="1800"/>
              <a:buNone/>
              <a:defRPr sz="1800">
                <a:latin typeface="Roboto"/>
                <a:ea typeface="Roboto"/>
                <a:cs typeface="Roboto"/>
                <a:sym typeface="Roboto"/>
              </a:defRPr>
            </a:lvl7pPr>
            <a:lvl8pPr lvl="7" algn="l">
              <a:lnSpc>
                <a:spcPct val="115000"/>
              </a:lnSpc>
              <a:spcBef>
                <a:spcPts val="0"/>
              </a:spcBef>
              <a:spcAft>
                <a:spcPts val="0"/>
              </a:spcAft>
              <a:buSzPts val="1800"/>
              <a:buNone/>
              <a:defRPr sz="1800">
                <a:latin typeface="Roboto"/>
                <a:ea typeface="Roboto"/>
                <a:cs typeface="Roboto"/>
                <a:sym typeface="Roboto"/>
              </a:defRPr>
            </a:lvl8pPr>
            <a:lvl9pPr lvl="8" algn="l">
              <a:lnSpc>
                <a:spcPct val="115000"/>
              </a:lnSpc>
              <a:spcBef>
                <a:spcPts val="0"/>
              </a:spcBef>
              <a:spcAft>
                <a:spcPts val="0"/>
              </a:spcAft>
              <a:buSzPts val="1800"/>
              <a:buNone/>
              <a:defRPr sz="1800">
                <a:latin typeface="Roboto"/>
                <a:ea typeface="Roboto"/>
                <a:cs typeface="Roboto"/>
                <a:sym typeface="Roboto"/>
              </a:defRPr>
            </a:lvl9pPr>
          </a:lstStyle>
          <a:p/>
        </p:txBody>
      </p:sp>
      <p:sp>
        <p:nvSpPr>
          <p:cNvPr id="1540" name="Google Shape;1540;p127"/>
          <p:cNvSpPr txBox="1"/>
          <p:nvPr>
            <p:ph idx="4" type="title"/>
          </p:nvPr>
        </p:nvSpPr>
        <p:spPr>
          <a:xfrm>
            <a:off x="298000" y="2284875"/>
            <a:ext cx="2745600" cy="20340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2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41" name="Google Shape;1541;p127"/>
          <p:cNvSpPr txBox="1"/>
          <p:nvPr>
            <p:ph idx="5" type="title"/>
          </p:nvPr>
        </p:nvSpPr>
        <p:spPr>
          <a:xfrm>
            <a:off x="3195863" y="2284875"/>
            <a:ext cx="2745600" cy="20340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2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42" name="Google Shape;1542;p127"/>
          <p:cNvSpPr txBox="1"/>
          <p:nvPr>
            <p:ph idx="6" type="title"/>
          </p:nvPr>
        </p:nvSpPr>
        <p:spPr>
          <a:xfrm>
            <a:off x="6093738" y="2284875"/>
            <a:ext cx="2745600" cy="20340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2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43" name="Google Shape;1543;p12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1544" name="Google Shape;1544;p127"/>
          <p:cNvSpPr txBox="1"/>
          <p:nvPr>
            <p:ph idx="7" type="title"/>
          </p:nvPr>
        </p:nvSpPr>
        <p:spPr>
          <a:xfrm>
            <a:off x="298600" y="549575"/>
            <a:ext cx="8540700" cy="659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3000">
                <a:solidFill>
                  <a:srgbClr val="434343"/>
                </a:solidFill>
                <a:latin typeface="Roboto"/>
                <a:ea typeface="Roboto"/>
                <a:cs typeface="Roboto"/>
                <a:sym typeface="Roboto"/>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CUSTOM_7_1">
    <p:spTree>
      <p:nvGrpSpPr>
        <p:cNvPr id="1545" name="Shape 1545"/>
        <p:cNvGrpSpPr/>
        <p:nvPr/>
      </p:nvGrpSpPr>
      <p:grpSpPr>
        <a:xfrm>
          <a:off x="0" y="0"/>
          <a:ext cx="0" cy="0"/>
          <a:chOff x="0" y="0"/>
          <a:chExt cx="0" cy="0"/>
        </a:xfrm>
      </p:grpSpPr>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1">
  <p:cSld name="CUSTOM_7_2">
    <p:spTree>
      <p:nvGrpSpPr>
        <p:cNvPr id="1546" name="Shape 154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96" name="Shape 96"/>
        <p:cNvGrpSpPr/>
        <p:nvPr/>
      </p:nvGrpSpPr>
      <p:grpSpPr>
        <a:xfrm>
          <a:off x="0" y="0"/>
          <a:ext cx="0" cy="0"/>
          <a:chOff x="0" y="0"/>
          <a:chExt cx="0" cy="0"/>
        </a:xfrm>
      </p:grpSpPr>
      <p:sp>
        <p:nvSpPr>
          <p:cNvPr id="97" name="Google Shape;97;p76"/>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8" name="Google Shape;98;p7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9" name="Google Shape;99;p76"/>
          <p:cNvGrpSpPr/>
          <p:nvPr/>
        </p:nvGrpSpPr>
        <p:grpSpPr>
          <a:xfrm>
            <a:off x="8469122" y="4803781"/>
            <a:ext cx="420491" cy="137010"/>
            <a:chOff x="0" y="0"/>
            <a:chExt cx="2077525" cy="676925"/>
          </a:xfrm>
        </p:grpSpPr>
        <p:sp>
          <p:nvSpPr>
            <p:cNvPr id="100" name="Google Shape;10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 name="Google Shape;10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 name="Google Shape;10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 name="Google Shape;10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6" name="Google Shape;106;p76"/>
          <p:cNvSpPr txBox="1"/>
          <p:nvPr>
            <p:ph type="title"/>
          </p:nvPr>
        </p:nvSpPr>
        <p:spPr>
          <a:xfrm>
            <a:off x="344501" y="1119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Google Shape;107;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5F636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2">
  <p:cSld name="CUSTOM_7_3">
    <p:spTree>
      <p:nvGrpSpPr>
        <p:cNvPr id="1547" name="Shape 1547"/>
        <p:cNvGrpSpPr/>
        <p:nvPr/>
      </p:nvGrpSpPr>
      <p:grpSpPr>
        <a:xfrm>
          <a:off x="0" y="0"/>
          <a:ext cx="0" cy="0"/>
          <a:chOff x="0" y="0"/>
          <a:chExt cx="0" cy="0"/>
        </a:xfrm>
      </p:grpSpPr>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548" name="Shape 1548"/>
        <p:cNvGrpSpPr/>
        <p:nvPr/>
      </p:nvGrpSpPr>
      <p:grpSpPr>
        <a:xfrm>
          <a:off x="0" y="0"/>
          <a:ext cx="0" cy="0"/>
          <a:chOff x="0" y="0"/>
          <a:chExt cx="0" cy="0"/>
        </a:xfrm>
      </p:grpSpPr>
      <p:pic>
        <p:nvPicPr>
          <p:cNvPr id="1549" name="Google Shape;1549;p131"/>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1550" name="Google Shape;1550;p131"/>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1551" name="Google Shape;1551;p131"/>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1552" name="Shape 1552"/>
        <p:cNvGrpSpPr/>
        <p:nvPr/>
      </p:nvGrpSpPr>
      <p:grpSpPr>
        <a:xfrm>
          <a:off x="0" y="0"/>
          <a:ext cx="0" cy="0"/>
          <a:chOff x="0" y="0"/>
          <a:chExt cx="0" cy="0"/>
        </a:xfrm>
      </p:grpSpPr>
      <p:sp>
        <p:nvSpPr>
          <p:cNvPr id="1553" name="Google Shape;1553;p132"/>
          <p:cNvSpPr txBox="1"/>
          <p:nvPr>
            <p:ph type="title"/>
          </p:nvPr>
        </p:nvSpPr>
        <p:spPr>
          <a:xfrm>
            <a:off x="685800" y="1133400"/>
            <a:ext cx="3048000" cy="18672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54" name="Google Shape;1554;p132"/>
          <p:cNvSpPr txBox="1"/>
          <p:nvPr>
            <p:ph idx="1" type="body"/>
          </p:nvPr>
        </p:nvSpPr>
        <p:spPr>
          <a:xfrm>
            <a:off x="3733800" y="1209600"/>
            <a:ext cx="4572000" cy="30003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1000"/>
              </a:spcBef>
              <a:spcAft>
                <a:spcPts val="0"/>
              </a:spcAft>
              <a:buSzPts val="1000"/>
              <a:buChar char="○"/>
              <a:defRPr/>
            </a:lvl2pPr>
            <a:lvl3pPr indent="-292100" lvl="2" marL="1371600" algn="l">
              <a:lnSpc>
                <a:spcPct val="150000"/>
              </a:lnSpc>
              <a:spcBef>
                <a:spcPts val="1000"/>
              </a:spcBef>
              <a:spcAft>
                <a:spcPts val="0"/>
              </a:spcAft>
              <a:buSzPts val="1000"/>
              <a:buChar char="■"/>
              <a:defRPr/>
            </a:lvl3pPr>
            <a:lvl4pPr indent="-292100" lvl="3" marL="1828800" algn="l">
              <a:lnSpc>
                <a:spcPct val="150000"/>
              </a:lnSpc>
              <a:spcBef>
                <a:spcPts val="1000"/>
              </a:spcBef>
              <a:spcAft>
                <a:spcPts val="0"/>
              </a:spcAft>
              <a:buSzPts val="1000"/>
              <a:buChar char="●"/>
              <a:defRPr/>
            </a:lvl4pPr>
            <a:lvl5pPr indent="-292100" lvl="4" marL="2286000" algn="l">
              <a:lnSpc>
                <a:spcPct val="150000"/>
              </a:lnSpc>
              <a:spcBef>
                <a:spcPts val="1000"/>
              </a:spcBef>
              <a:spcAft>
                <a:spcPts val="0"/>
              </a:spcAft>
              <a:buSzPts val="1000"/>
              <a:buChar char="○"/>
              <a:defRPr/>
            </a:lvl5pPr>
            <a:lvl6pPr indent="-292100" lvl="5" marL="2743200" algn="l">
              <a:lnSpc>
                <a:spcPct val="150000"/>
              </a:lnSpc>
              <a:spcBef>
                <a:spcPts val="1000"/>
              </a:spcBef>
              <a:spcAft>
                <a:spcPts val="0"/>
              </a:spcAft>
              <a:buSzPts val="1000"/>
              <a:buChar char="■"/>
              <a:defRPr/>
            </a:lvl6pPr>
            <a:lvl7pPr indent="-292100" lvl="6" marL="3200400" algn="l">
              <a:lnSpc>
                <a:spcPct val="150000"/>
              </a:lnSpc>
              <a:spcBef>
                <a:spcPts val="1000"/>
              </a:spcBef>
              <a:spcAft>
                <a:spcPts val="0"/>
              </a:spcAft>
              <a:buSzPts val="1000"/>
              <a:buChar char="●"/>
              <a:defRPr/>
            </a:lvl7pPr>
            <a:lvl8pPr indent="-292100" lvl="7" marL="3657600" algn="l">
              <a:lnSpc>
                <a:spcPct val="150000"/>
              </a:lnSpc>
              <a:spcBef>
                <a:spcPts val="1000"/>
              </a:spcBef>
              <a:spcAft>
                <a:spcPts val="0"/>
              </a:spcAft>
              <a:buSzPts val="1000"/>
              <a:buChar char="○"/>
              <a:defRPr/>
            </a:lvl8pPr>
            <a:lvl9pPr indent="-292100" lvl="8" marL="4114800" algn="l">
              <a:lnSpc>
                <a:spcPct val="150000"/>
              </a:lnSpc>
              <a:spcBef>
                <a:spcPts val="1000"/>
              </a:spcBef>
              <a:spcAft>
                <a:spcPts val="1000"/>
              </a:spcAft>
              <a:buSzPts val="1000"/>
              <a:buChar char="■"/>
              <a:defRPr/>
            </a:lvl9pPr>
          </a:lstStyle>
          <a:p/>
        </p:txBody>
      </p:sp>
      <p:sp>
        <p:nvSpPr>
          <p:cNvPr id="1555" name="Google Shape;1555;p132"/>
          <p:cNvSpPr txBox="1"/>
          <p:nvPr/>
        </p:nvSpPr>
        <p:spPr>
          <a:xfrm>
            <a:off x="7259100" y="48242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_4">
    <p:spTree>
      <p:nvGrpSpPr>
        <p:cNvPr id="108" name="Shape 108"/>
        <p:cNvGrpSpPr/>
        <p:nvPr/>
      </p:nvGrpSpPr>
      <p:grpSpPr>
        <a:xfrm>
          <a:off x="0" y="0"/>
          <a:ext cx="0" cy="0"/>
          <a:chOff x="0" y="0"/>
          <a:chExt cx="0" cy="0"/>
        </a:xfrm>
      </p:grpSpPr>
      <p:sp>
        <p:nvSpPr>
          <p:cNvPr id="109" name="Google Shape;109;p7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0" name="Google Shape;110;p7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11" name="Google Shape;111;p77"/>
          <p:cNvGrpSpPr/>
          <p:nvPr/>
        </p:nvGrpSpPr>
        <p:grpSpPr>
          <a:xfrm>
            <a:off x="8469122" y="4803781"/>
            <a:ext cx="420491" cy="137010"/>
            <a:chOff x="0" y="0"/>
            <a:chExt cx="2077525" cy="676925"/>
          </a:xfrm>
        </p:grpSpPr>
        <p:sp>
          <p:nvSpPr>
            <p:cNvPr id="112" name="Google Shape;112;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 name="Google Shape;117;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8" name="Google Shape;118;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3" name="Shape 13"/>
        <p:cNvGrpSpPr/>
        <p:nvPr/>
      </p:nvGrpSpPr>
      <p:grpSpPr>
        <a:xfrm>
          <a:off x="0" y="0"/>
          <a:ext cx="0" cy="0"/>
          <a:chOff x="0" y="0"/>
          <a:chExt cx="0" cy="0"/>
        </a:xfrm>
      </p:grpSpPr>
      <p:sp>
        <p:nvSpPr>
          <p:cNvPr id="14" name="Google Shape;14;p60"/>
          <p:cNvSpPr txBox="1"/>
          <p:nvPr>
            <p:ph type="title"/>
          </p:nvPr>
        </p:nvSpPr>
        <p:spPr>
          <a:xfrm>
            <a:off x="457175" y="1536250"/>
            <a:ext cx="61539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5" name="Google Shape;15;p60"/>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16" name="Google Shape;16;p6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1">
  <p:cSld name="TITLE_2_3_1">
    <p:spTree>
      <p:nvGrpSpPr>
        <p:cNvPr id="119" name="Shape 119"/>
        <p:cNvGrpSpPr/>
        <p:nvPr/>
      </p:nvGrpSpPr>
      <p:grpSpPr>
        <a:xfrm>
          <a:off x="0" y="0"/>
          <a:ext cx="0" cy="0"/>
          <a:chOff x="0" y="0"/>
          <a:chExt cx="0" cy="0"/>
        </a:xfrm>
      </p:grpSpPr>
      <p:sp>
        <p:nvSpPr>
          <p:cNvPr id="120" name="Google Shape;120;p78"/>
          <p:cNvSpPr txBox="1"/>
          <p:nvPr>
            <p:ph idx="1" type="body"/>
          </p:nvPr>
        </p:nvSpPr>
        <p:spPr>
          <a:xfrm>
            <a:off x="344500" y="1957700"/>
            <a:ext cx="3946200" cy="1606800"/>
          </a:xfrm>
          <a:prstGeom prst="rect">
            <a:avLst/>
          </a:prstGeom>
          <a:noFill/>
          <a:ln>
            <a:noFill/>
          </a:ln>
        </p:spPr>
        <p:txBody>
          <a:bodyPr anchorCtr="0" anchor="t" bIns="0" lIns="0" spcFirstLastPara="1" rIns="91425" wrap="square" tIns="0">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1" name="Google Shape;121;p7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2" name="Google Shape;122;p7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3" name="Google Shape;123;p7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4" name="Google Shape;124;p78"/>
          <p:cNvGrpSpPr/>
          <p:nvPr/>
        </p:nvGrpSpPr>
        <p:grpSpPr>
          <a:xfrm>
            <a:off x="8469122" y="4803781"/>
            <a:ext cx="420491" cy="137010"/>
            <a:chOff x="0" y="0"/>
            <a:chExt cx="2077525" cy="676925"/>
          </a:xfrm>
        </p:grpSpPr>
        <p:sp>
          <p:nvSpPr>
            <p:cNvPr id="125" name="Google Shape;125;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 name="Google Shape;126;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 name="Google Shape;127;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 name="Google Shape;128;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31" name="Google Shape;131;p78"/>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_1">
  <p:cSld name="CUSTOM_3_1_1_1_1 2">
    <p:spTree>
      <p:nvGrpSpPr>
        <p:cNvPr id="132" name="Shape 132"/>
        <p:cNvGrpSpPr/>
        <p:nvPr/>
      </p:nvGrpSpPr>
      <p:grpSpPr>
        <a:xfrm>
          <a:off x="0" y="0"/>
          <a:ext cx="0" cy="0"/>
          <a:chOff x="0" y="0"/>
          <a:chExt cx="0" cy="0"/>
        </a:xfrm>
      </p:grpSpPr>
      <p:sp>
        <p:nvSpPr>
          <p:cNvPr id="133" name="Google Shape;133;p79"/>
          <p:cNvSpPr txBox="1"/>
          <p:nvPr>
            <p:ph type="title"/>
          </p:nvPr>
        </p:nvSpPr>
        <p:spPr>
          <a:xfrm>
            <a:off x="761949" y="811541"/>
            <a:ext cx="3174900" cy="1409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3C4043"/>
              </a:buClr>
              <a:buSzPts val="2400"/>
              <a:buFont typeface="Arial"/>
              <a:buChar char="●"/>
              <a:defRPr sz="2400">
                <a:solidFill>
                  <a:srgbClr val="3C4043"/>
                </a:solidFill>
                <a:latin typeface="Arial"/>
                <a:ea typeface="Arial"/>
                <a:cs typeface="Arial"/>
                <a:sym typeface="Arial"/>
              </a:defRPr>
            </a:lvl1pPr>
            <a:lvl2pPr lvl="1" algn="l">
              <a:lnSpc>
                <a:spcPct val="100000"/>
              </a:lnSpc>
              <a:spcBef>
                <a:spcPts val="0"/>
              </a:spcBef>
              <a:spcAft>
                <a:spcPts val="0"/>
              </a:spcAft>
              <a:buClr>
                <a:srgbClr val="000000"/>
              </a:buClr>
              <a:buSzPts val="1900"/>
              <a:buChar char="○"/>
              <a:defRPr/>
            </a:lvl2pPr>
            <a:lvl3pPr lvl="2" algn="l">
              <a:lnSpc>
                <a:spcPct val="100000"/>
              </a:lnSpc>
              <a:spcBef>
                <a:spcPts val="0"/>
              </a:spcBef>
              <a:spcAft>
                <a:spcPts val="0"/>
              </a:spcAft>
              <a:buClr>
                <a:srgbClr val="000000"/>
              </a:buClr>
              <a:buSzPts val="1900"/>
              <a:buChar char="■"/>
              <a:defRPr/>
            </a:lvl3pPr>
            <a:lvl4pPr lvl="3" algn="l">
              <a:lnSpc>
                <a:spcPct val="100000"/>
              </a:lnSpc>
              <a:spcBef>
                <a:spcPts val="0"/>
              </a:spcBef>
              <a:spcAft>
                <a:spcPts val="0"/>
              </a:spcAft>
              <a:buClr>
                <a:srgbClr val="000000"/>
              </a:buClr>
              <a:buSzPts val="1900"/>
              <a:buChar char="●"/>
              <a:defRPr/>
            </a:lvl4pPr>
            <a:lvl5pPr lvl="4" algn="l">
              <a:lnSpc>
                <a:spcPct val="100000"/>
              </a:lnSpc>
              <a:spcBef>
                <a:spcPts val="0"/>
              </a:spcBef>
              <a:spcAft>
                <a:spcPts val="0"/>
              </a:spcAft>
              <a:buClr>
                <a:srgbClr val="000000"/>
              </a:buClr>
              <a:buSzPts val="1900"/>
              <a:buChar char="○"/>
              <a:defRPr/>
            </a:lvl5pPr>
            <a:lvl6pPr lvl="5" algn="l">
              <a:lnSpc>
                <a:spcPct val="100000"/>
              </a:lnSpc>
              <a:spcBef>
                <a:spcPts val="0"/>
              </a:spcBef>
              <a:spcAft>
                <a:spcPts val="0"/>
              </a:spcAft>
              <a:buClr>
                <a:srgbClr val="000000"/>
              </a:buClr>
              <a:buSzPts val="1900"/>
              <a:buChar char="■"/>
              <a:defRPr/>
            </a:lvl6pPr>
            <a:lvl7pPr lvl="6" algn="l">
              <a:lnSpc>
                <a:spcPct val="100000"/>
              </a:lnSpc>
              <a:spcBef>
                <a:spcPts val="0"/>
              </a:spcBef>
              <a:spcAft>
                <a:spcPts val="0"/>
              </a:spcAft>
              <a:buClr>
                <a:srgbClr val="000000"/>
              </a:buClr>
              <a:buSzPts val="1900"/>
              <a:buChar char="●"/>
              <a:defRPr/>
            </a:lvl7pPr>
            <a:lvl8pPr lvl="7" algn="l">
              <a:lnSpc>
                <a:spcPct val="100000"/>
              </a:lnSpc>
              <a:spcBef>
                <a:spcPts val="0"/>
              </a:spcBef>
              <a:spcAft>
                <a:spcPts val="0"/>
              </a:spcAft>
              <a:buClr>
                <a:srgbClr val="000000"/>
              </a:buClr>
              <a:buSzPts val="1900"/>
              <a:buChar char="○"/>
              <a:defRPr/>
            </a:lvl8pPr>
            <a:lvl9pPr lvl="8" algn="l">
              <a:lnSpc>
                <a:spcPct val="100000"/>
              </a:lnSpc>
              <a:spcBef>
                <a:spcPts val="0"/>
              </a:spcBef>
              <a:spcAft>
                <a:spcPts val="0"/>
              </a:spcAft>
              <a:buClr>
                <a:srgbClr val="000000"/>
              </a:buClr>
              <a:buSzPts val="1900"/>
              <a:buChar char="■"/>
              <a:defRPr/>
            </a:lvl9pPr>
          </a:lstStyle>
          <a:p/>
        </p:txBody>
      </p:sp>
      <p:grpSp>
        <p:nvGrpSpPr>
          <p:cNvPr id="134" name="Google Shape;134;p79"/>
          <p:cNvGrpSpPr/>
          <p:nvPr/>
        </p:nvGrpSpPr>
        <p:grpSpPr>
          <a:xfrm>
            <a:off x="614117" y="4570742"/>
            <a:ext cx="1565666" cy="245360"/>
            <a:chOff x="-2" y="0"/>
            <a:chExt cx="1565666" cy="245360"/>
          </a:xfrm>
        </p:grpSpPr>
        <p:grpSp>
          <p:nvGrpSpPr>
            <p:cNvPr id="135" name="Google Shape;135;p79"/>
            <p:cNvGrpSpPr/>
            <p:nvPr/>
          </p:nvGrpSpPr>
          <p:grpSpPr>
            <a:xfrm>
              <a:off x="-2" y="0"/>
              <a:ext cx="290174" cy="233352"/>
              <a:chOff x="-1" y="0"/>
              <a:chExt cx="290174" cy="233352"/>
            </a:xfrm>
          </p:grpSpPr>
          <p:sp>
            <p:nvSpPr>
              <p:cNvPr id="136" name="Google Shape;136;p79"/>
              <p:cNvSpPr/>
              <p:nvPr/>
            </p:nvSpPr>
            <p:spPr>
              <a:xfrm>
                <a:off x="35443" y="0"/>
                <a:ext cx="184842" cy="83808"/>
              </a:xfrm>
              <a:custGeom>
                <a:rect b="b" l="l" r="r" t="t"/>
                <a:pathLst>
                  <a:path extrusionOk="0" h="21600" w="21600">
                    <a:moveTo>
                      <a:pt x="12655" y="0"/>
                    </a:moveTo>
                    <a:lnTo>
                      <a:pt x="11385" y="162"/>
                    </a:lnTo>
                    <a:lnTo>
                      <a:pt x="10124" y="588"/>
                    </a:lnTo>
                    <a:lnTo>
                      <a:pt x="8890" y="1299"/>
                    </a:lnTo>
                    <a:lnTo>
                      <a:pt x="7685" y="2254"/>
                    </a:lnTo>
                    <a:lnTo>
                      <a:pt x="6516" y="3471"/>
                    </a:lnTo>
                    <a:lnTo>
                      <a:pt x="5402" y="4953"/>
                    </a:lnTo>
                    <a:lnTo>
                      <a:pt x="4344" y="6699"/>
                    </a:lnTo>
                    <a:lnTo>
                      <a:pt x="3350" y="8709"/>
                    </a:lnTo>
                    <a:lnTo>
                      <a:pt x="2890" y="9805"/>
                    </a:lnTo>
                    <a:lnTo>
                      <a:pt x="2632" y="10455"/>
                    </a:lnTo>
                    <a:lnTo>
                      <a:pt x="2163" y="11774"/>
                    </a:lnTo>
                    <a:lnTo>
                      <a:pt x="1721" y="13155"/>
                    </a:lnTo>
                    <a:lnTo>
                      <a:pt x="1316" y="14596"/>
                    </a:lnTo>
                    <a:lnTo>
                      <a:pt x="957" y="16078"/>
                    </a:lnTo>
                    <a:lnTo>
                      <a:pt x="626" y="17621"/>
                    </a:lnTo>
                    <a:lnTo>
                      <a:pt x="350" y="19184"/>
                    </a:lnTo>
                    <a:lnTo>
                      <a:pt x="101" y="20787"/>
                    </a:lnTo>
                    <a:lnTo>
                      <a:pt x="0" y="21600"/>
                    </a:lnTo>
                    <a:lnTo>
                      <a:pt x="138" y="21436"/>
                    </a:lnTo>
                    <a:lnTo>
                      <a:pt x="460" y="21336"/>
                    </a:lnTo>
                    <a:lnTo>
                      <a:pt x="930" y="21436"/>
                    </a:lnTo>
                    <a:lnTo>
                      <a:pt x="1013" y="21477"/>
                    </a:lnTo>
                    <a:lnTo>
                      <a:pt x="6902" y="19346"/>
                    </a:lnTo>
                    <a:lnTo>
                      <a:pt x="6940" y="19205"/>
                    </a:lnTo>
                    <a:lnTo>
                      <a:pt x="7151" y="18594"/>
                    </a:lnTo>
                    <a:lnTo>
                      <a:pt x="7298" y="18311"/>
                    </a:lnTo>
                    <a:lnTo>
                      <a:pt x="7363" y="18311"/>
                    </a:lnTo>
                    <a:lnTo>
                      <a:pt x="7611" y="17723"/>
                    </a:lnTo>
                    <a:lnTo>
                      <a:pt x="8145" y="16666"/>
                    </a:lnTo>
                    <a:lnTo>
                      <a:pt x="8716" y="15754"/>
                    </a:lnTo>
                    <a:lnTo>
                      <a:pt x="9314" y="14961"/>
                    </a:lnTo>
                    <a:lnTo>
                      <a:pt x="9930" y="14291"/>
                    </a:lnTo>
                    <a:lnTo>
                      <a:pt x="10575" y="13785"/>
                    </a:lnTo>
                    <a:lnTo>
                      <a:pt x="11237" y="13377"/>
                    </a:lnTo>
                    <a:lnTo>
                      <a:pt x="11909" y="13135"/>
                    </a:lnTo>
                    <a:lnTo>
                      <a:pt x="12591" y="13033"/>
                    </a:lnTo>
                    <a:lnTo>
                      <a:pt x="13271" y="13053"/>
                    </a:lnTo>
                    <a:lnTo>
                      <a:pt x="13943" y="13215"/>
                    </a:lnTo>
                    <a:lnTo>
                      <a:pt x="14615" y="13520"/>
                    </a:lnTo>
                    <a:lnTo>
                      <a:pt x="15277" y="13967"/>
                    </a:lnTo>
                    <a:lnTo>
                      <a:pt x="15922" y="14555"/>
                    </a:lnTo>
                    <a:lnTo>
                      <a:pt x="16547" y="15287"/>
                    </a:lnTo>
                    <a:lnTo>
                      <a:pt x="17146" y="16160"/>
                    </a:lnTo>
                    <a:lnTo>
                      <a:pt x="17431" y="16666"/>
                    </a:lnTo>
                    <a:lnTo>
                      <a:pt x="17431" y="16606"/>
                    </a:lnTo>
                    <a:lnTo>
                      <a:pt x="18517" y="16666"/>
                    </a:lnTo>
                    <a:lnTo>
                      <a:pt x="21462" y="10170"/>
                    </a:lnTo>
                    <a:lnTo>
                      <a:pt x="21600" y="7389"/>
                    </a:lnTo>
                    <a:lnTo>
                      <a:pt x="21076" y="6416"/>
                    </a:lnTo>
                    <a:lnTo>
                      <a:pt x="19990" y="4689"/>
                    </a:lnTo>
                    <a:lnTo>
                      <a:pt x="18848" y="3227"/>
                    </a:lnTo>
                    <a:lnTo>
                      <a:pt x="17661" y="2031"/>
                    </a:lnTo>
                    <a:lnTo>
                      <a:pt x="16437" y="1117"/>
                    </a:lnTo>
                    <a:lnTo>
                      <a:pt x="15185" y="467"/>
                    </a:lnTo>
                    <a:lnTo>
                      <a:pt x="13925" y="102"/>
                    </a:lnTo>
                    <a:lnTo>
                      <a:pt x="12655" y="0"/>
                    </a:lnTo>
                    <a:close/>
                  </a:path>
                </a:pathLst>
              </a:custGeom>
              <a:solidFill>
                <a:schemeClr val="accent3"/>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 name="Google Shape;137;p79"/>
              <p:cNvSpPr/>
              <p:nvPr/>
            </p:nvSpPr>
            <p:spPr>
              <a:xfrm>
                <a:off x="138703" y="28748"/>
                <a:ext cx="151470" cy="204552"/>
              </a:xfrm>
              <a:custGeom>
                <a:rect b="b" l="l" r="r" t="t"/>
                <a:pathLst>
                  <a:path extrusionOk="0" h="21600" w="21600">
                    <a:moveTo>
                      <a:pt x="11648" y="0"/>
                    </a:moveTo>
                    <a:lnTo>
                      <a:pt x="6548" y="3768"/>
                    </a:lnTo>
                    <a:lnTo>
                      <a:pt x="6941" y="4009"/>
                    </a:lnTo>
                    <a:lnTo>
                      <a:pt x="7649" y="4541"/>
                    </a:lnTo>
                    <a:lnTo>
                      <a:pt x="8267" y="5123"/>
                    </a:lnTo>
                    <a:lnTo>
                      <a:pt x="8795" y="5747"/>
                    </a:lnTo>
                    <a:lnTo>
                      <a:pt x="9233" y="6413"/>
                    </a:lnTo>
                    <a:lnTo>
                      <a:pt x="9558" y="7103"/>
                    </a:lnTo>
                    <a:lnTo>
                      <a:pt x="9784" y="7827"/>
                    </a:lnTo>
                    <a:lnTo>
                      <a:pt x="9896" y="8567"/>
                    </a:lnTo>
                    <a:lnTo>
                      <a:pt x="9907" y="8949"/>
                    </a:lnTo>
                    <a:lnTo>
                      <a:pt x="9907" y="9623"/>
                    </a:lnTo>
                    <a:lnTo>
                      <a:pt x="10367" y="9632"/>
                    </a:lnTo>
                    <a:lnTo>
                      <a:pt x="11244" y="9764"/>
                    </a:lnTo>
                    <a:lnTo>
                      <a:pt x="12052" y="10022"/>
                    </a:lnTo>
                    <a:lnTo>
                      <a:pt x="12771" y="10380"/>
                    </a:lnTo>
                    <a:lnTo>
                      <a:pt x="13378" y="10829"/>
                    </a:lnTo>
                    <a:lnTo>
                      <a:pt x="13861" y="11361"/>
                    </a:lnTo>
                    <a:lnTo>
                      <a:pt x="14197" y="11961"/>
                    </a:lnTo>
                    <a:lnTo>
                      <a:pt x="14377" y="12609"/>
                    </a:lnTo>
                    <a:lnTo>
                      <a:pt x="14399" y="12951"/>
                    </a:lnTo>
                    <a:lnTo>
                      <a:pt x="14377" y="13291"/>
                    </a:lnTo>
                    <a:lnTo>
                      <a:pt x="14197" y="13940"/>
                    </a:lnTo>
                    <a:lnTo>
                      <a:pt x="13861" y="14539"/>
                    </a:lnTo>
                    <a:lnTo>
                      <a:pt x="13378" y="15071"/>
                    </a:lnTo>
                    <a:lnTo>
                      <a:pt x="12771" y="15520"/>
                    </a:lnTo>
                    <a:lnTo>
                      <a:pt x="12052" y="15878"/>
                    </a:lnTo>
                    <a:lnTo>
                      <a:pt x="11244" y="16136"/>
                    </a:lnTo>
                    <a:lnTo>
                      <a:pt x="10367" y="16269"/>
                    </a:lnTo>
                    <a:lnTo>
                      <a:pt x="9907" y="16277"/>
                    </a:lnTo>
                    <a:lnTo>
                      <a:pt x="921" y="16277"/>
                    </a:lnTo>
                    <a:lnTo>
                      <a:pt x="0" y="16951"/>
                    </a:lnTo>
                    <a:lnTo>
                      <a:pt x="0" y="20927"/>
                    </a:lnTo>
                    <a:lnTo>
                      <a:pt x="921" y="21600"/>
                    </a:lnTo>
                    <a:lnTo>
                      <a:pt x="9907" y="21600"/>
                    </a:lnTo>
                    <a:lnTo>
                      <a:pt x="10502" y="21592"/>
                    </a:lnTo>
                    <a:lnTo>
                      <a:pt x="11682" y="21501"/>
                    </a:lnTo>
                    <a:lnTo>
                      <a:pt x="12827" y="21334"/>
                    </a:lnTo>
                    <a:lnTo>
                      <a:pt x="13928" y="21076"/>
                    </a:lnTo>
                    <a:lnTo>
                      <a:pt x="14973" y="20752"/>
                    </a:lnTo>
                    <a:lnTo>
                      <a:pt x="15972" y="20352"/>
                    </a:lnTo>
                    <a:lnTo>
                      <a:pt x="16905" y="19887"/>
                    </a:lnTo>
                    <a:lnTo>
                      <a:pt x="17769" y="19355"/>
                    </a:lnTo>
                    <a:lnTo>
                      <a:pt x="18556" y="18772"/>
                    </a:lnTo>
                    <a:lnTo>
                      <a:pt x="19275" y="18132"/>
                    </a:lnTo>
                    <a:lnTo>
                      <a:pt x="19904" y="17442"/>
                    </a:lnTo>
                    <a:lnTo>
                      <a:pt x="20443" y="16701"/>
                    </a:lnTo>
                    <a:lnTo>
                      <a:pt x="20892" y="15928"/>
                    </a:lnTo>
                    <a:lnTo>
                      <a:pt x="21229" y="15113"/>
                    </a:lnTo>
                    <a:lnTo>
                      <a:pt x="21465" y="14273"/>
                    </a:lnTo>
                    <a:lnTo>
                      <a:pt x="21589" y="13400"/>
                    </a:lnTo>
                    <a:lnTo>
                      <a:pt x="21600" y="12951"/>
                    </a:lnTo>
                    <a:lnTo>
                      <a:pt x="21589" y="12418"/>
                    </a:lnTo>
                    <a:lnTo>
                      <a:pt x="21408" y="11378"/>
                    </a:lnTo>
                    <a:lnTo>
                      <a:pt x="21072" y="10364"/>
                    </a:lnTo>
                    <a:lnTo>
                      <a:pt x="20566" y="9398"/>
                    </a:lnTo>
                    <a:lnTo>
                      <a:pt x="19915" y="8476"/>
                    </a:lnTo>
                    <a:lnTo>
                      <a:pt x="19117" y="7618"/>
                    </a:lnTo>
                    <a:lnTo>
                      <a:pt x="18185" y="6837"/>
                    </a:lnTo>
                    <a:lnTo>
                      <a:pt x="17118" y="6130"/>
                    </a:lnTo>
                    <a:lnTo>
                      <a:pt x="16534" y="5822"/>
                    </a:lnTo>
                    <a:lnTo>
                      <a:pt x="16365" y="5398"/>
                    </a:lnTo>
                    <a:lnTo>
                      <a:pt x="15983" y="4575"/>
                    </a:lnTo>
                    <a:lnTo>
                      <a:pt x="15512" y="3776"/>
                    </a:lnTo>
                    <a:lnTo>
                      <a:pt x="14962" y="3011"/>
                    </a:lnTo>
                    <a:lnTo>
                      <a:pt x="14344" y="2279"/>
                    </a:lnTo>
                    <a:lnTo>
                      <a:pt x="13658" y="1580"/>
                    </a:lnTo>
                    <a:lnTo>
                      <a:pt x="12906" y="915"/>
                    </a:lnTo>
                    <a:lnTo>
                      <a:pt x="12086" y="291"/>
                    </a:lnTo>
                    <a:lnTo>
                      <a:pt x="11648" y="0"/>
                    </a:lnTo>
                    <a:close/>
                  </a:path>
                </a:pathLst>
              </a:custGeom>
              <a:solidFill>
                <a:srgbClr val="4285F4"/>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 name="Google Shape;138;p79"/>
              <p:cNvSpPr/>
              <p:nvPr/>
            </p:nvSpPr>
            <p:spPr>
              <a:xfrm>
                <a:off x="32606" y="180054"/>
                <a:ext cx="112536" cy="53298"/>
              </a:xfrm>
              <a:custGeom>
                <a:rect b="b" l="l" r="r" t="t"/>
                <a:pathLst>
                  <a:path extrusionOk="0" h="21600" w="21600">
                    <a:moveTo>
                      <a:pt x="6999" y="0"/>
                    </a:moveTo>
                    <a:lnTo>
                      <a:pt x="5261" y="1115"/>
                    </a:lnTo>
                    <a:lnTo>
                      <a:pt x="424" y="11325"/>
                    </a:lnTo>
                    <a:lnTo>
                      <a:pt x="0" y="14804"/>
                    </a:lnTo>
                    <a:lnTo>
                      <a:pt x="514" y="15602"/>
                    </a:lnTo>
                    <a:lnTo>
                      <a:pt x="1588" y="17039"/>
                    </a:lnTo>
                    <a:lnTo>
                      <a:pt x="2722" y="18314"/>
                    </a:lnTo>
                    <a:lnTo>
                      <a:pt x="3886" y="19368"/>
                    </a:lnTo>
                    <a:lnTo>
                      <a:pt x="5079" y="20228"/>
                    </a:lnTo>
                    <a:lnTo>
                      <a:pt x="6318" y="20898"/>
                    </a:lnTo>
                    <a:lnTo>
                      <a:pt x="7574" y="21345"/>
                    </a:lnTo>
                    <a:lnTo>
                      <a:pt x="8843" y="21568"/>
                    </a:lnTo>
                    <a:lnTo>
                      <a:pt x="9493" y="21600"/>
                    </a:lnTo>
                    <a:lnTo>
                      <a:pt x="21600" y="21600"/>
                    </a:lnTo>
                    <a:lnTo>
                      <a:pt x="21600" y="1147"/>
                    </a:lnTo>
                    <a:lnTo>
                      <a:pt x="9493" y="1147"/>
                    </a:lnTo>
                    <a:lnTo>
                      <a:pt x="8843" y="1083"/>
                    </a:lnTo>
                    <a:lnTo>
                      <a:pt x="7589" y="509"/>
                    </a:lnTo>
                    <a:lnTo>
                      <a:pt x="6999" y="0"/>
                    </a:lnTo>
                    <a:close/>
                  </a:path>
                </a:pathLst>
              </a:custGeom>
              <a:solidFill>
                <a:schemeClr val="accent2"/>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9" name="Google Shape;139;p79"/>
              <p:cNvSpPr/>
              <p:nvPr/>
            </p:nvSpPr>
            <p:spPr>
              <a:xfrm>
                <a:off x="-1" y="69390"/>
                <a:ext cx="147312" cy="147366"/>
              </a:xfrm>
              <a:custGeom>
                <a:rect b="b" l="l" r="r" t="t"/>
                <a:pathLst>
                  <a:path extrusionOk="0" h="21600" w="21600">
                    <a:moveTo>
                      <a:pt x="12036" y="0"/>
                    </a:moveTo>
                    <a:lnTo>
                      <a:pt x="11412" y="12"/>
                    </a:lnTo>
                    <a:lnTo>
                      <a:pt x="10200" y="127"/>
                    </a:lnTo>
                    <a:lnTo>
                      <a:pt x="9021" y="369"/>
                    </a:lnTo>
                    <a:lnTo>
                      <a:pt x="7889" y="716"/>
                    </a:lnTo>
                    <a:lnTo>
                      <a:pt x="6815" y="1165"/>
                    </a:lnTo>
                    <a:lnTo>
                      <a:pt x="5787" y="1720"/>
                    </a:lnTo>
                    <a:lnTo>
                      <a:pt x="4828" y="2367"/>
                    </a:lnTo>
                    <a:lnTo>
                      <a:pt x="3939" y="3094"/>
                    </a:lnTo>
                    <a:lnTo>
                      <a:pt x="3119" y="3913"/>
                    </a:lnTo>
                    <a:lnTo>
                      <a:pt x="2391" y="4802"/>
                    </a:lnTo>
                    <a:lnTo>
                      <a:pt x="1744" y="5760"/>
                    </a:lnTo>
                    <a:lnTo>
                      <a:pt x="1189" y="6777"/>
                    </a:lnTo>
                    <a:lnTo>
                      <a:pt x="728" y="7850"/>
                    </a:lnTo>
                    <a:lnTo>
                      <a:pt x="381" y="8981"/>
                    </a:lnTo>
                    <a:lnTo>
                      <a:pt x="139" y="10160"/>
                    </a:lnTo>
                    <a:lnTo>
                      <a:pt x="12" y="11372"/>
                    </a:lnTo>
                    <a:lnTo>
                      <a:pt x="0" y="11983"/>
                    </a:lnTo>
                    <a:lnTo>
                      <a:pt x="12" y="12699"/>
                    </a:lnTo>
                    <a:lnTo>
                      <a:pt x="174" y="14085"/>
                    </a:lnTo>
                    <a:lnTo>
                      <a:pt x="497" y="15435"/>
                    </a:lnTo>
                    <a:lnTo>
                      <a:pt x="970" y="16739"/>
                    </a:lnTo>
                    <a:lnTo>
                      <a:pt x="1582" y="17963"/>
                    </a:lnTo>
                    <a:lnTo>
                      <a:pt x="2333" y="19129"/>
                    </a:lnTo>
                    <a:lnTo>
                      <a:pt x="3211" y="20191"/>
                    </a:lnTo>
                    <a:lnTo>
                      <a:pt x="4228" y="21162"/>
                    </a:lnTo>
                    <a:lnTo>
                      <a:pt x="4782" y="21600"/>
                    </a:lnTo>
                    <a:lnTo>
                      <a:pt x="10141" y="16231"/>
                    </a:lnTo>
                    <a:lnTo>
                      <a:pt x="9714" y="16024"/>
                    </a:lnTo>
                    <a:lnTo>
                      <a:pt x="8964" y="15492"/>
                    </a:lnTo>
                    <a:lnTo>
                      <a:pt x="8351" y="14835"/>
                    </a:lnTo>
                    <a:lnTo>
                      <a:pt x="7877" y="14073"/>
                    </a:lnTo>
                    <a:lnTo>
                      <a:pt x="7566" y="13254"/>
                    </a:lnTo>
                    <a:lnTo>
                      <a:pt x="7415" y="12376"/>
                    </a:lnTo>
                    <a:lnTo>
                      <a:pt x="7427" y="11475"/>
                    </a:lnTo>
                    <a:lnTo>
                      <a:pt x="7635" y="10563"/>
                    </a:lnTo>
                    <a:lnTo>
                      <a:pt x="7820" y="10125"/>
                    </a:lnTo>
                    <a:lnTo>
                      <a:pt x="8027" y="9697"/>
                    </a:lnTo>
                    <a:lnTo>
                      <a:pt x="8559" y="8958"/>
                    </a:lnTo>
                    <a:lnTo>
                      <a:pt x="9218" y="8335"/>
                    </a:lnTo>
                    <a:lnTo>
                      <a:pt x="9969" y="7873"/>
                    </a:lnTo>
                    <a:lnTo>
                      <a:pt x="10800" y="7550"/>
                    </a:lnTo>
                    <a:lnTo>
                      <a:pt x="11678" y="7400"/>
                    </a:lnTo>
                    <a:lnTo>
                      <a:pt x="12579" y="7423"/>
                    </a:lnTo>
                    <a:lnTo>
                      <a:pt x="13479" y="7619"/>
                    </a:lnTo>
                    <a:lnTo>
                      <a:pt x="13919" y="7804"/>
                    </a:lnTo>
                    <a:lnTo>
                      <a:pt x="14300" y="7989"/>
                    </a:lnTo>
                    <a:lnTo>
                      <a:pt x="14993" y="8462"/>
                    </a:lnTo>
                    <a:lnTo>
                      <a:pt x="15582" y="9062"/>
                    </a:lnTo>
                    <a:lnTo>
                      <a:pt x="16067" y="9744"/>
                    </a:lnTo>
                    <a:lnTo>
                      <a:pt x="16252" y="10125"/>
                    </a:lnTo>
                    <a:lnTo>
                      <a:pt x="21600" y="4779"/>
                    </a:lnTo>
                    <a:lnTo>
                      <a:pt x="21172" y="4214"/>
                    </a:lnTo>
                    <a:lnTo>
                      <a:pt x="20202" y="3209"/>
                    </a:lnTo>
                    <a:lnTo>
                      <a:pt x="19140" y="2320"/>
                    </a:lnTo>
                    <a:lnTo>
                      <a:pt x="17984" y="1570"/>
                    </a:lnTo>
                    <a:lnTo>
                      <a:pt x="16760" y="958"/>
                    </a:lnTo>
                    <a:lnTo>
                      <a:pt x="15466" y="496"/>
                    </a:lnTo>
                    <a:lnTo>
                      <a:pt x="14115" y="173"/>
                    </a:lnTo>
                    <a:lnTo>
                      <a:pt x="12740" y="12"/>
                    </a:lnTo>
                    <a:lnTo>
                      <a:pt x="12036" y="0"/>
                    </a:lnTo>
                    <a:close/>
                  </a:path>
                </a:pathLst>
              </a:custGeom>
              <a:solidFill>
                <a:schemeClr val="accent6"/>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140" name="Google Shape;140;p79"/>
            <p:cNvGrpSpPr/>
            <p:nvPr/>
          </p:nvGrpSpPr>
          <p:grpSpPr>
            <a:xfrm>
              <a:off x="375539" y="34814"/>
              <a:ext cx="1190125" cy="210546"/>
              <a:chOff x="-1" y="6"/>
              <a:chExt cx="1190125" cy="210546"/>
            </a:xfrm>
          </p:grpSpPr>
          <p:sp>
            <p:nvSpPr>
              <p:cNvPr id="141" name="Google Shape;141;p79"/>
              <p:cNvSpPr/>
              <p:nvPr/>
            </p:nvSpPr>
            <p:spPr>
              <a:xfrm>
                <a:off x="-1" y="6"/>
                <a:ext cx="646002" cy="210546"/>
              </a:xfrm>
              <a:custGeom>
                <a:rect b="b" l="l" r="r" t="t"/>
                <a:pathLst>
                  <a:path extrusionOk="0" h="21600" w="21600">
                    <a:moveTo>
                      <a:pt x="20086" y="8040"/>
                    </a:moveTo>
                    <a:lnTo>
                      <a:pt x="20191" y="8089"/>
                    </a:lnTo>
                    <a:lnTo>
                      <a:pt x="20294" y="8169"/>
                    </a:lnTo>
                    <a:lnTo>
                      <a:pt x="20391" y="8291"/>
                    </a:lnTo>
                    <a:lnTo>
                      <a:pt x="20439" y="8372"/>
                    </a:lnTo>
                    <a:lnTo>
                      <a:pt x="20481" y="8444"/>
                    </a:lnTo>
                    <a:lnTo>
                      <a:pt x="20555" y="8622"/>
                    </a:lnTo>
                    <a:lnTo>
                      <a:pt x="20615" y="8832"/>
                    </a:lnTo>
                    <a:lnTo>
                      <a:pt x="20665" y="9075"/>
                    </a:lnTo>
                    <a:lnTo>
                      <a:pt x="20686" y="9204"/>
                    </a:lnTo>
                    <a:lnTo>
                      <a:pt x="19111" y="11192"/>
                    </a:lnTo>
                    <a:lnTo>
                      <a:pt x="19109" y="10869"/>
                    </a:lnTo>
                    <a:lnTo>
                      <a:pt x="19140" y="10246"/>
                    </a:lnTo>
                    <a:lnTo>
                      <a:pt x="19211" y="9656"/>
                    </a:lnTo>
                    <a:lnTo>
                      <a:pt x="19325" y="9131"/>
                    </a:lnTo>
                    <a:lnTo>
                      <a:pt x="19396" y="8897"/>
                    </a:lnTo>
                    <a:lnTo>
                      <a:pt x="19459" y="8703"/>
                    </a:lnTo>
                    <a:lnTo>
                      <a:pt x="19606" y="8396"/>
                    </a:lnTo>
                    <a:lnTo>
                      <a:pt x="19767" y="8178"/>
                    </a:lnTo>
                    <a:lnTo>
                      <a:pt x="19941" y="8057"/>
                    </a:lnTo>
                    <a:lnTo>
                      <a:pt x="20030" y="8040"/>
                    </a:lnTo>
                    <a:close/>
                    <a:moveTo>
                      <a:pt x="7276" y="8080"/>
                    </a:moveTo>
                    <a:lnTo>
                      <a:pt x="7466" y="8097"/>
                    </a:lnTo>
                    <a:lnTo>
                      <a:pt x="7648" y="8218"/>
                    </a:lnTo>
                    <a:lnTo>
                      <a:pt x="7824" y="8444"/>
                    </a:lnTo>
                    <a:lnTo>
                      <a:pt x="7982" y="8784"/>
                    </a:lnTo>
                    <a:lnTo>
                      <a:pt x="8056" y="9002"/>
                    </a:lnTo>
                    <a:lnTo>
                      <a:pt x="8124" y="9261"/>
                    </a:lnTo>
                    <a:lnTo>
                      <a:pt x="8232" y="9818"/>
                    </a:lnTo>
                    <a:lnTo>
                      <a:pt x="8306" y="10416"/>
                    </a:lnTo>
                    <a:lnTo>
                      <a:pt x="8343" y="11038"/>
                    </a:lnTo>
                    <a:lnTo>
                      <a:pt x="8343" y="11669"/>
                    </a:lnTo>
                    <a:lnTo>
                      <a:pt x="8306" y="12291"/>
                    </a:lnTo>
                    <a:lnTo>
                      <a:pt x="8232" y="12889"/>
                    </a:lnTo>
                    <a:lnTo>
                      <a:pt x="8124" y="13438"/>
                    </a:lnTo>
                    <a:lnTo>
                      <a:pt x="8056" y="13697"/>
                    </a:lnTo>
                    <a:lnTo>
                      <a:pt x="8038" y="13754"/>
                    </a:lnTo>
                    <a:lnTo>
                      <a:pt x="8019" y="13810"/>
                    </a:lnTo>
                    <a:lnTo>
                      <a:pt x="7943" y="14012"/>
                    </a:lnTo>
                    <a:lnTo>
                      <a:pt x="7779" y="14319"/>
                    </a:lnTo>
                    <a:lnTo>
                      <a:pt x="7603" y="14521"/>
                    </a:lnTo>
                    <a:lnTo>
                      <a:pt x="7421" y="14618"/>
                    </a:lnTo>
                    <a:lnTo>
                      <a:pt x="7237" y="14602"/>
                    </a:lnTo>
                    <a:lnTo>
                      <a:pt x="7055" y="14473"/>
                    </a:lnTo>
                    <a:lnTo>
                      <a:pt x="6884" y="14246"/>
                    </a:lnTo>
                    <a:lnTo>
                      <a:pt x="6726" y="13907"/>
                    </a:lnTo>
                    <a:lnTo>
                      <a:pt x="6655" y="13697"/>
                    </a:lnTo>
                    <a:lnTo>
                      <a:pt x="6647" y="13697"/>
                    </a:lnTo>
                    <a:lnTo>
                      <a:pt x="6576" y="13438"/>
                    </a:lnTo>
                    <a:lnTo>
                      <a:pt x="6468" y="12881"/>
                    </a:lnTo>
                    <a:lnTo>
                      <a:pt x="6394" y="12283"/>
                    </a:lnTo>
                    <a:lnTo>
                      <a:pt x="6357" y="11661"/>
                    </a:lnTo>
                    <a:lnTo>
                      <a:pt x="6357" y="11030"/>
                    </a:lnTo>
                    <a:lnTo>
                      <a:pt x="6394" y="10408"/>
                    </a:lnTo>
                    <a:lnTo>
                      <a:pt x="6468" y="9810"/>
                    </a:lnTo>
                    <a:lnTo>
                      <a:pt x="6576" y="9253"/>
                    </a:lnTo>
                    <a:lnTo>
                      <a:pt x="6647" y="9002"/>
                    </a:lnTo>
                    <a:lnTo>
                      <a:pt x="6676" y="8913"/>
                    </a:lnTo>
                    <a:lnTo>
                      <a:pt x="6750" y="8703"/>
                    </a:lnTo>
                    <a:lnTo>
                      <a:pt x="6916" y="8388"/>
                    </a:lnTo>
                    <a:lnTo>
                      <a:pt x="7092" y="8178"/>
                    </a:lnTo>
                    <a:lnTo>
                      <a:pt x="7276" y="8080"/>
                    </a:lnTo>
                    <a:close/>
                    <a:moveTo>
                      <a:pt x="11129" y="8080"/>
                    </a:moveTo>
                    <a:lnTo>
                      <a:pt x="11316" y="8097"/>
                    </a:lnTo>
                    <a:lnTo>
                      <a:pt x="11500" y="8218"/>
                    </a:lnTo>
                    <a:lnTo>
                      <a:pt x="11674" y="8444"/>
                    </a:lnTo>
                    <a:lnTo>
                      <a:pt x="11835" y="8784"/>
                    </a:lnTo>
                    <a:lnTo>
                      <a:pt x="11906" y="9002"/>
                    </a:lnTo>
                    <a:lnTo>
                      <a:pt x="11977" y="9261"/>
                    </a:lnTo>
                    <a:lnTo>
                      <a:pt x="12085" y="9818"/>
                    </a:lnTo>
                    <a:lnTo>
                      <a:pt x="12159" y="10416"/>
                    </a:lnTo>
                    <a:lnTo>
                      <a:pt x="12193" y="11038"/>
                    </a:lnTo>
                    <a:lnTo>
                      <a:pt x="12193" y="11669"/>
                    </a:lnTo>
                    <a:lnTo>
                      <a:pt x="12159" y="12291"/>
                    </a:lnTo>
                    <a:lnTo>
                      <a:pt x="12085" y="12889"/>
                    </a:lnTo>
                    <a:lnTo>
                      <a:pt x="11977" y="13438"/>
                    </a:lnTo>
                    <a:lnTo>
                      <a:pt x="11906" y="13697"/>
                    </a:lnTo>
                    <a:lnTo>
                      <a:pt x="11890" y="13754"/>
                    </a:lnTo>
                    <a:lnTo>
                      <a:pt x="11869" y="13810"/>
                    </a:lnTo>
                    <a:lnTo>
                      <a:pt x="11796" y="14012"/>
                    </a:lnTo>
                    <a:lnTo>
                      <a:pt x="11632" y="14319"/>
                    </a:lnTo>
                    <a:lnTo>
                      <a:pt x="11456" y="14521"/>
                    </a:lnTo>
                    <a:lnTo>
                      <a:pt x="11271" y="14618"/>
                    </a:lnTo>
                    <a:lnTo>
                      <a:pt x="11087" y="14602"/>
                    </a:lnTo>
                    <a:lnTo>
                      <a:pt x="10905" y="14473"/>
                    </a:lnTo>
                    <a:lnTo>
                      <a:pt x="10734" y="14246"/>
                    </a:lnTo>
                    <a:lnTo>
                      <a:pt x="10576" y="13907"/>
                    </a:lnTo>
                    <a:lnTo>
                      <a:pt x="10508" y="13697"/>
                    </a:lnTo>
                    <a:lnTo>
                      <a:pt x="10497" y="13697"/>
                    </a:lnTo>
                    <a:lnTo>
                      <a:pt x="10426" y="13438"/>
                    </a:lnTo>
                    <a:lnTo>
                      <a:pt x="10318" y="12881"/>
                    </a:lnTo>
                    <a:lnTo>
                      <a:pt x="10244" y="12283"/>
                    </a:lnTo>
                    <a:lnTo>
                      <a:pt x="10210" y="11661"/>
                    </a:lnTo>
                    <a:lnTo>
                      <a:pt x="10210" y="11030"/>
                    </a:lnTo>
                    <a:lnTo>
                      <a:pt x="10244" y="10408"/>
                    </a:lnTo>
                    <a:lnTo>
                      <a:pt x="10318" y="9810"/>
                    </a:lnTo>
                    <a:lnTo>
                      <a:pt x="10426" y="9253"/>
                    </a:lnTo>
                    <a:lnTo>
                      <a:pt x="10497" y="9002"/>
                    </a:lnTo>
                    <a:lnTo>
                      <a:pt x="10526" y="8913"/>
                    </a:lnTo>
                    <a:lnTo>
                      <a:pt x="10602" y="8703"/>
                    </a:lnTo>
                    <a:lnTo>
                      <a:pt x="10766" y="8388"/>
                    </a:lnTo>
                    <a:lnTo>
                      <a:pt x="10945" y="8178"/>
                    </a:lnTo>
                    <a:lnTo>
                      <a:pt x="11129" y="8080"/>
                    </a:lnTo>
                    <a:close/>
                    <a:moveTo>
                      <a:pt x="15051" y="8080"/>
                    </a:moveTo>
                    <a:lnTo>
                      <a:pt x="15148" y="8089"/>
                    </a:lnTo>
                    <a:lnTo>
                      <a:pt x="15335" y="8210"/>
                    </a:lnTo>
                    <a:lnTo>
                      <a:pt x="15506" y="8452"/>
                    </a:lnTo>
                    <a:lnTo>
                      <a:pt x="15656" y="8800"/>
                    </a:lnTo>
                    <a:lnTo>
                      <a:pt x="15722" y="9018"/>
                    </a:lnTo>
                    <a:lnTo>
                      <a:pt x="15788" y="9269"/>
                    </a:lnTo>
                    <a:lnTo>
                      <a:pt x="15891" y="9826"/>
                    </a:lnTo>
                    <a:lnTo>
                      <a:pt x="15962" y="10424"/>
                    </a:lnTo>
                    <a:lnTo>
                      <a:pt x="15991" y="11055"/>
                    </a:lnTo>
                    <a:lnTo>
                      <a:pt x="15991" y="11693"/>
                    </a:lnTo>
                    <a:lnTo>
                      <a:pt x="15959" y="12315"/>
                    </a:lnTo>
                    <a:lnTo>
                      <a:pt x="15891" y="12905"/>
                    </a:lnTo>
                    <a:lnTo>
                      <a:pt x="15788" y="13446"/>
                    </a:lnTo>
                    <a:lnTo>
                      <a:pt x="15722" y="13697"/>
                    </a:lnTo>
                    <a:lnTo>
                      <a:pt x="15656" y="13915"/>
                    </a:lnTo>
                    <a:lnTo>
                      <a:pt x="15503" y="14271"/>
                    </a:lnTo>
                    <a:lnTo>
                      <a:pt x="15332" y="14505"/>
                    </a:lnTo>
                    <a:lnTo>
                      <a:pt x="15145" y="14626"/>
                    </a:lnTo>
                    <a:lnTo>
                      <a:pt x="15051" y="14626"/>
                    </a:lnTo>
                    <a:lnTo>
                      <a:pt x="14950" y="14618"/>
                    </a:lnTo>
                    <a:lnTo>
                      <a:pt x="14758" y="14497"/>
                    </a:lnTo>
                    <a:lnTo>
                      <a:pt x="14582" y="14263"/>
                    </a:lnTo>
                    <a:lnTo>
                      <a:pt x="14424" y="13915"/>
                    </a:lnTo>
                    <a:lnTo>
                      <a:pt x="14355" y="13697"/>
                    </a:lnTo>
                    <a:lnTo>
                      <a:pt x="14287" y="13454"/>
                    </a:lnTo>
                    <a:lnTo>
                      <a:pt x="14176" y="12913"/>
                    </a:lnTo>
                    <a:lnTo>
                      <a:pt x="14102" y="12323"/>
                    </a:lnTo>
                    <a:lnTo>
                      <a:pt x="14068" y="11693"/>
                    </a:lnTo>
                    <a:lnTo>
                      <a:pt x="14068" y="11046"/>
                    </a:lnTo>
                    <a:lnTo>
                      <a:pt x="14102" y="10416"/>
                    </a:lnTo>
                    <a:lnTo>
                      <a:pt x="14176" y="9810"/>
                    </a:lnTo>
                    <a:lnTo>
                      <a:pt x="14284" y="9269"/>
                    </a:lnTo>
                    <a:lnTo>
                      <a:pt x="14355" y="9018"/>
                    </a:lnTo>
                    <a:lnTo>
                      <a:pt x="14424" y="8800"/>
                    </a:lnTo>
                    <a:lnTo>
                      <a:pt x="14582" y="8452"/>
                    </a:lnTo>
                    <a:lnTo>
                      <a:pt x="14758" y="8210"/>
                    </a:lnTo>
                    <a:lnTo>
                      <a:pt x="14950" y="8089"/>
                    </a:lnTo>
                    <a:lnTo>
                      <a:pt x="15051" y="8080"/>
                    </a:lnTo>
                    <a:close/>
                    <a:moveTo>
                      <a:pt x="17199" y="557"/>
                    </a:moveTo>
                    <a:lnTo>
                      <a:pt x="17199" y="16437"/>
                    </a:lnTo>
                    <a:lnTo>
                      <a:pt x="17974" y="16437"/>
                    </a:lnTo>
                    <a:lnTo>
                      <a:pt x="17974" y="557"/>
                    </a:lnTo>
                    <a:close/>
                    <a:moveTo>
                      <a:pt x="7271" y="5964"/>
                    </a:moveTo>
                    <a:lnTo>
                      <a:pt x="7103" y="6012"/>
                    </a:lnTo>
                    <a:lnTo>
                      <a:pt x="6937" y="6109"/>
                    </a:lnTo>
                    <a:lnTo>
                      <a:pt x="6771" y="6254"/>
                    </a:lnTo>
                    <a:lnTo>
                      <a:pt x="6613" y="6448"/>
                    </a:lnTo>
                    <a:lnTo>
                      <a:pt x="6457" y="6691"/>
                    </a:lnTo>
                    <a:lnTo>
                      <a:pt x="6310" y="6982"/>
                    </a:lnTo>
                    <a:lnTo>
                      <a:pt x="6170" y="7313"/>
                    </a:lnTo>
                    <a:lnTo>
                      <a:pt x="6102" y="7507"/>
                    </a:lnTo>
                    <a:lnTo>
                      <a:pt x="6039" y="7709"/>
                    </a:lnTo>
                    <a:lnTo>
                      <a:pt x="5928" y="8137"/>
                    </a:lnTo>
                    <a:lnTo>
                      <a:pt x="5831" y="8590"/>
                    </a:lnTo>
                    <a:lnTo>
                      <a:pt x="5752" y="9067"/>
                    </a:lnTo>
                    <a:lnTo>
                      <a:pt x="5686" y="9559"/>
                    </a:lnTo>
                    <a:lnTo>
                      <a:pt x="5638" y="10061"/>
                    </a:lnTo>
                    <a:lnTo>
                      <a:pt x="5607" y="10578"/>
                    </a:lnTo>
                    <a:lnTo>
                      <a:pt x="5591" y="11095"/>
                    </a:lnTo>
                    <a:lnTo>
                      <a:pt x="5591" y="11620"/>
                    </a:lnTo>
                    <a:lnTo>
                      <a:pt x="5607" y="12138"/>
                    </a:lnTo>
                    <a:lnTo>
                      <a:pt x="5638" y="12655"/>
                    </a:lnTo>
                    <a:lnTo>
                      <a:pt x="5686" y="13156"/>
                    </a:lnTo>
                    <a:lnTo>
                      <a:pt x="5752" y="13648"/>
                    </a:lnTo>
                    <a:lnTo>
                      <a:pt x="5831" y="14126"/>
                    </a:lnTo>
                    <a:lnTo>
                      <a:pt x="5928" y="14578"/>
                    </a:lnTo>
                    <a:lnTo>
                      <a:pt x="6039" y="15006"/>
                    </a:lnTo>
                    <a:lnTo>
                      <a:pt x="6102" y="15216"/>
                    </a:lnTo>
                    <a:lnTo>
                      <a:pt x="6168" y="15402"/>
                    </a:lnTo>
                    <a:lnTo>
                      <a:pt x="6307" y="15742"/>
                    </a:lnTo>
                    <a:lnTo>
                      <a:pt x="6457" y="16033"/>
                    </a:lnTo>
                    <a:lnTo>
                      <a:pt x="6610" y="16267"/>
                    </a:lnTo>
                    <a:lnTo>
                      <a:pt x="6771" y="16461"/>
                    </a:lnTo>
                    <a:lnTo>
                      <a:pt x="6934" y="16606"/>
                    </a:lnTo>
                    <a:lnTo>
                      <a:pt x="7100" y="16703"/>
                    </a:lnTo>
                    <a:lnTo>
                      <a:pt x="7268" y="16751"/>
                    </a:lnTo>
                    <a:lnTo>
                      <a:pt x="7440" y="16751"/>
                    </a:lnTo>
                    <a:lnTo>
                      <a:pt x="7608" y="16703"/>
                    </a:lnTo>
                    <a:lnTo>
                      <a:pt x="7774" y="16606"/>
                    </a:lnTo>
                    <a:lnTo>
                      <a:pt x="7937" y="16461"/>
                    </a:lnTo>
                    <a:lnTo>
                      <a:pt x="8098" y="16267"/>
                    </a:lnTo>
                    <a:lnTo>
                      <a:pt x="8253" y="16033"/>
                    </a:lnTo>
                    <a:lnTo>
                      <a:pt x="8401" y="15742"/>
                    </a:lnTo>
                    <a:lnTo>
                      <a:pt x="8540" y="15402"/>
                    </a:lnTo>
                    <a:lnTo>
                      <a:pt x="8609" y="15216"/>
                    </a:lnTo>
                    <a:lnTo>
                      <a:pt x="8669" y="15006"/>
                    </a:lnTo>
                    <a:lnTo>
                      <a:pt x="8783" y="14578"/>
                    </a:lnTo>
                    <a:lnTo>
                      <a:pt x="8880" y="14126"/>
                    </a:lnTo>
                    <a:lnTo>
                      <a:pt x="8959" y="13648"/>
                    </a:lnTo>
                    <a:lnTo>
                      <a:pt x="9022" y="13156"/>
                    </a:lnTo>
                    <a:lnTo>
                      <a:pt x="9072" y="12655"/>
                    </a:lnTo>
                    <a:lnTo>
                      <a:pt x="9104" y="12138"/>
                    </a:lnTo>
                    <a:lnTo>
                      <a:pt x="9120" y="11620"/>
                    </a:lnTo>
                    <a:lnTo>
                      <a:pt x="9120" y="11095"/>
                    </a:lnTo>
                    <a:lnTo>
                      <a:pt x="9104" y="10578"/>
                    </a:lnTo>
                    <a:lnTo>
                      <a:pt x="9072" y="10061"/>
                    </a:lnTo>
                    <a:lnTo>
                      <a:pt x="9022" y="9559"/>
                    </a:lnTo>
                    <a:lnTo>
                      <a:pt x="8959" y="9067"/>
                    </a:lnTo>
                    <a:lnTo>
                      <a:pt x="8880" y="8590"/>
                    </a:lnTo>
                    <a:lnTo>
                      <a:pt x="8783" y="8137"/>
                    </a:lnTo>
                    <a:lnTo>
                      <a:pt x="8669" y="7709"/>
                    </a:lnTo>
                    <a:lnTo>
                      <a:pt x="8609" y="7507"/>
                    </a:lnTo>
                    <a:lnTo>
                      <a:pt x="8540" y="7313"/>
                    </a:lnTo>
                    <a:lnTo>
                      <a:pt x="8401" y="6982"/>
                    </a:lnTo>
                    <a:lnTo>
                      <a:pt x="8253" y="6691"/>
                    </a:lnTo>
                    <a:lnTo>
                      <a:pt x="8101" y="6448"/>
                    </a:lnTo>
                    <a:lnTo>
                      <a:pt x="7940" y="6254"/>
                    </a:lnTo>
                    <a:lnTo>
                      <a:pt x="7777" y="6109"/>
                    </a:lnTo>
                    <a:lnTo>
                      <a:pt x="7611" y="6012"/>
                    </a:lnTo>
                    <a:lnTo>
                      <a:pt x="7440" y="5964"/>
                    </a:lnTo>
                    <a:close/>
                    <a:moveTo>
                      <a:pt x="11126" y="5964"/>
                    </a:moveTo>
                    <a:lnTo>
                      <a:pt x="10958" y="6012"/>
                    </a:lnTo>
                    <a:lnTo>
                      <a:pt x="10789" y="6109"/>
                    </a:lnTo>
                    <a:lnTo>
                      <a:pt x="10626" y="6254"/>
                    </a:lnTo>
                    <a:lnTo>
                      <a:pt x="10466" y="6448"/>
                    </a:lnTo>
                    <a:lnTo>
                      <a:pt x="10313" y="6691"/>
                    </a:lnTo>
                    <a:lnTo>
                      <a:pt x="10165" y="6982"/>
                    </a:lnTo>
                    <a:lnTo>
                      <a:pt x="10023" y="7313"/>
                    </a:lnTo>
                    <a:lnTo>
                      <a:pt x="9957" y="7507"/>
                    </a:lnTo>
                    <a:lnTo>
                      <a:pt x="9894" y="7709"/>
                    </a:lnTo>
                    <a:lnTo>
                      <a:pt x="9781" y="8137"/>
                    </a:lnTo>
                    <a:lnTo>
                      <a:pt x="9686" y="8590"/>
                    </a:lnTo>
                    <a:lnTo>
                      <a:pt x="9604" y="9067"/>
                    </a:lnTo>
                    <a:lnTo>
                      <a:pt x="9541" y="9559"/>
                    </a:lnTo>
                    <a:lnTo>
                      <a:pt x="9494" y="10061"/>
                    </a:lnTo>
                    <a:lnTo>
                      <a:pt x="9462" y="10578"/>
                    </a:lnTo>
                    <a:lnTo>
                      <a:pt x="9446" y="11095"/>
                    </a:lnTo>
                    <a:lnTo>
                      <a:pt x="9446" y="11620"/>
                    </a:lnTo>
                    <a:lnTo>
                      <a:pt x="9462" y="12138"/>
                    </a:lnTo>
                    <a:lnTo>
                      <a:pt x="9494" y="12655"/>
                    </a:lnTo>
                    <a:lnTo>
                      <a:pt x="9541" y="13156"/>
                    </a:lnTo>
                    <a:lnTo>
                      <a:pt x="9604" y="13648"/>
                    </a:lnTo>
                    <a:lnTo>
                      <a:pt x="9686" y="14126"/>
                    </a:lnTo>
                    <a:lnTo>
                      <a:pt x="9781" y="14578"/>
                    </a:lnTo>
                    <a:lnTo>
                      <a:pt x="9894" y="15006"/>
                    </a:lnTo>
                    <a:lnTo>
                      <a:pt x="9957" y="15216"/>
                    </a:lnTo>
                    <a:lnTo>
                      <a:pt x="10023" y="15402"/>
                    </a:lnTo>
                    <a:lnTo>
                      <a:pt x="10163" y="15742"/>
                    </a:lnTo>
                    <a:lnTo>
                      <a:pt x="10310" y="16033"/>
                    </a:lnTo>
                    <a:lnTo>
                      <a:pt x="10466" y="16267"/>
                    </a:lnTo>
                    <a:lnTo>
                      <a:pt x="10624" y="16461"/>
                    </a:lnTo>
                    <a:lnTo>
                      <a:pt x="10789" y="16606"/>
                    </a:lnTo>
                    <a:lnTo>
                      <a:pt x="10955" y="16703"/>
                    </a:lnTo>
                    <a:lnTo>
                      <a:pt x="11124" y="16751"/>
                    </a:lnTo>
                    <a:lnTo>
                      <a:pt x="11293" y="16751"/>
                    </a:lnTo>
                    <a:lnTo>
                      <a:pt x="11461" y="16703"/>
                    </a:lnTo>
                    <a:lnTo>
                      <a:pt x="11630" y="16606"/>
                    </a:lnTo>
                    <a:lnTo>
                      <a:pt x="11793" y="16461"/>
                    </a:lnTo>
                    <a:lnTo>
                      <a:pt x="11953" y="16267"/>
                    </a:lnTo>
                    <a:lnTo>
                      <a:pt x="12106" y="16033"/>
                    </a:lnTo>
                    <a:lnTo>
                      <a:pt x="12256" y="15742"/>
                    </a:lnTo>
                    <a:lnTo>
                      <a:pt x="12396" y="15402"/>
                    </a:lnTo>
                    <a:lnTo>
                      <a:pt x="12462" y="15216"/>
                    </a:lnTo>
                    <a:lnTo>
                      <a:pt x="12525" y="15006"/>
                    </a:lnTo>
                    <a:lnTo>
                      <a:pt x="12636" y="14578"/>
                    </a:lnTo>
                    <a:lnTo>
                      <a:pt x="12733" y="14126"/>
                    </a:lnTo>
                    <a:lnTo>
                      <a:pt x="12812" y="13648"/>
                    </a:lnTo>
                    <a:lnTo>
                      <a:pt x="12875" y="13156"/>
                    </a:lnTo>
                    <a:lnTo>
                      <a:pt x="12925" y="12655"/>
                    </a:lnTo>
                    <a:lnTo>
                      <a:pt x="12957" y="12138"/>
                    </a:lnTo>
                    <a:lnTo>
                      <a:pt x="12973" y="11612"/>
                    </a:lnTo>
                    <a:lnTo>
                      <a:pt x="12973" y="11095"/>
                    </a:lnTo>
                    <a:lnTo>
                      <a:pt x="12957" y="10570"/>
                    </a:lnTo>
                    <a:lnTo>
                      <a:pt x="12925" y="10061"/>
                    </a:lnTo>
                    <a:lnTo>
                      <a:pt x="12875" y="9551"/>
                    </a:lnTo>
                    <a:lnTo>
                      <a:pt x="12812" y="9067"/>
                    </a:lnTo>
                    <a:lnTo>
                      <a:pt x="12733" y="8590"/>
                    </a:lnTo>
                    <a:lnTo>
                      <a:pt x="12636" y="8137"/>
                    </a:lnTo>
                    <a:lnTo>
                      <a:pt x="12525" y="7709"/>
                    </a:lnTo>
                    <a:lnTo>
                      <a:pt x="12462" y="7507"/>
                    </a:lnTo>
                    <a:lnTo>
                      <a:pt x="12396" y="7313"/>
                    </a:lnTo>
                    <a:lnTo>
                      <a:pt x="12256" y="6982"/>
                    </a:lnTo>
                    <a:lnTo>
                      <a:pt x="12109" y="6691"/>
                    </a:lnTo>
                    <a:lnTo>
                      <a:pt x="11953" y="6448"/>
                    </a:lnTo>
                    <a:lnTo>
                      <a:pt x="11796" y="6254"/>
                    </a:lnTo>
                    <a:lnTo>
                      <a:pt x="11632" y="6109"/>
                    </a:lnTo>
                    <a:lnTo>
                      <a:pt x="11464" y="6012"/>
                    </a:lnTo>
                    <a:lnTo>
                      <a:pt x="11295" y="5964"/>
                    </a:lnTo>
                    <a:close/>
                    <a:moveTo>
                      <a:pt x="2634" y="0"/>
                    </a:moveTo>
                    <a:lnTo>
                      <a:pt x="2362" y="73"/>
                    </a:lnTo>
                    <a:lnTo>
                      <a:pt x="2099" y="234"/>
                    </a:lnTo>
                    <a:lnTo>
                      <a:pt x="1838" y="468"/>
                    </a:lnTo>
                    <a:lnTo>
                      <a:pt x="1591" y="784"/>
                    </a:lnTo>
                    <a:lnTo>
                      <a:pt x="1351" y="1171"/>
                    </a:lnTo>
                    <a:lnTo>
                      <a:pt x="1127" y="1632"/>
                    </a:lnTo>
                    <a:lnTo>
                      <a:pt x="917" y="2166"/>
                    </a:lnTo>
                    <a:lnTo>
                      <a:pt x="819" y="2464"/>
                    </a:lnTo>
                    <a:lnTo>
                      <a:pt x="751" y="2675"/>
                    </a:lnTo>
                    <a:lnTo>
                      <a:pt x="656" y="2990"/>
                    </a:lnTo>
                    <a:lnTo>
                      <a:pt x="487" y="3645"/>
                    </a:lnTo>
                    <a:lnTo>
                      <a:pt x="345" y="4331"/>
                    </a:lnTo>
                    <a:lnTo>
                      <a:pt x="226" y="5058"/>
                    </a:lnTo>
                    <a:lnTo>
                      <a:pt x="134" y="5802"/>
                    </a:lnTo>
                    <a:lnTo>
                      <a:pt x="63" y="6570"/>
                    </a:lnTo>
                    <a:lnTo>
                      <a:pt x="21" y="7354"/>
                    </a:lnTo>
                    <a:lnTo>
                      <a:pt x="0" y="8137"/>
                    </a:lnTo>
                    <a:lnTo>
                      <a:pt x="5" y="8921"/>
                    </a:lnTo>
                    <a:lnTo>
                      <a:pt x="34" y="9705"/>
                    </a:lnTo>
                    <a:lnTo>
                      <a:pt x="87" y="10481"/>
                    </a:lnTo>
                    <a:lnTo>
                      <a:pt x="166" y="11240"/>
                    </a:lnTo>
                    <a:lnTo>
                      <a:pt x="269" y="11975"/>
                    </a:lnTo>
                    <a:lnTo>
                      <a:pt x="395" y="12679"/>
                    </a:lnTo>
                    <a:lnTo>
                      <a:pt x="545" y="13357"/>
                    </a:lnTo>
                    <a:lnTo>
                      <a:pt x="722" y="13996"/>
                    </a:lnTo>
                    <a:lnTo>
                      <a:pt x="819" y="14295"/>
                    </a:lnTo>
                    <a:lnTo>
                      <a:pt x="917" y="14586"/>
                    </a:lnTo>
                    <a:lnTo>
                      <a:pt x="1127" y="15119"/>
                    </a:lnTo>
                    <a:lnTo>
                      <a:pt x="1351" y="15588"/>
                    </a:lnTo>
                    <a:lnTo>
                      <a:pt x="1588" y="15976"/>
                    </a:lnTo>
                    <a:lnTo>
                      <a:pt x="1838" y="16291"/>
                    </a:lnTo>
                    <a:lnTo>
                      <a:pt x="2096" y="16525"/>
                    </a:lnTo>
                    <a:lnTo>
                      <a:pt x="2362" y="16679"/>
                    </a:lnTo>
                    <a:lnTo>
                      <a:pt x="2634" y="16760"/>
                    </a:lnTo>
                    <a:lnTo>
                      <a:pt x="2770" y="16760"/>
                    </a:lnTo>
                    <a:lnTo>
                      <a:pt x="2915" y="16751"/>
                    </a:lnTo>
                    <a:lnTo>
                      <a:pt x="3194" y="16679"/>
                    </a:lnTo>
                    <a:lnTo>
                      <a:pt x="3461" y="16534"/>
                    </a:lnTo>
                    <a:lnTo>
                      <a:pt x="3713" y="16307"/>
                    </a:lnTo>
                    <a:lnTo>
                      <a:pt x="3950" y="16008"/>
                    </a:lnTo>
                    <a:lnTo>
                      <a:pt x="4177" y="15636"/>
                    </a:lnTo>
                    <a:lnTo>
                      <a:pt x="4387" y="15192"/>
                    </a:lnTo>
                    <a:lnTo>
                      <a:pt x="4588" y="14675"/>
                    </a:lnTo>
                    <a:lnTo>
                      <a:pt x="4680" y="14384"/>
                    </a:lnTo>
                    <a:lnTo>
                      <a:pt x="4759" y="14133"/>
                    </a:lnTo>
                    <a:lnTo>
                      <a:pt x="4898" y="13592"/>
                    </a:lnTo>
                    <a:lnTo>
                      <a:pt x="5020" y="13010"/>
                    </a:lnTo>
                    <a:lnTo>
                      <a:pt x="5120" y="12380"/>
                    </a:lnTo>
                    <a:lnTo>
                      <a:pt x="5201" y="11709"/>
                    </a:lnTo>
                    <a:lnTo>
                      <a:pt x="5262" y="10998"/>
                    </a:lnTo>
                    <a:lnTo>
                      <a:pt x="5301" y="10238"/>
                    </a:lnTo>
                    <a:lnTo>
                      <a:pt x="5320" y="9439"/>
                    </a:lnTo>
                    <a:lnTo>
                      <a:pt x="5322" y="9018"/>
                    </a:lnTo>
                    <a:lnTo>
                      <a:pt x="5322" y="8655"/>
                    </a:lnTo>
                    <a:lnTo>
                      <a:pt x="5304" y="7943"/>
                    </a:lnTo>
                    <a:lnTo>
                      <a:pt x="5283" y="7588"/>
                    </a:lnTo>
                    <a:lnTo>
                      <a:pt x="2770" y="7588"/>
                    </a:lnTo>
                    <a:lnTo>
                      <a:pt x="2770" y="9891"/>
                    </a:lnTo>
                    <a:lnTo>
                      <a:pt x="4556" y="9891"/>
                    </a:lnTo>
                    <a:lnTo>
                      <a:pt x="4530" y="10360"/>
                    </a:lnTo>
                    <a:lnTo>
                      <a:pt x="4459" y="11192"/>
                    </a:lnTo>
                    <a:lnTo>
                      <a:pt x="4356" y="11919"/>
                    </a:lnTo>
                    <a:lnTo>
                      <a:pt x="4224" y="12525"/>
                    </a:lnTo>
                    <a:lnTo>
                      <a:pt x="4148" y="12776"/>
                    </a:lnTo>
                    <a:lnTo>
                      <a:pt x="4074" y="12986"/>
                    </a:lnTo>
                    <a:lnTo>
                      <a:pt x="3916" y="13357"/>
                    </a:lnTo>
                    <a:lnTo>
                      <a:pt x="3753" y="13673"/>
                    </a:lnTo>
                    <a:lnTo>
                      <a:pt x="3582" y="13940"/>
                    </a:lnTo>
                    <a:lnTo>
                      <a:pt x="3403" y="14149"/>
                    </a:lnTo>
                    <a:lnTo>
                      <a:pt x="3221" y="14303"/>
                    </a:lnTo>
                    <a:lnTo>
                      <a:pt x="3037" y="14408"/>
                    </a:lnTo>
                    <a:lnTo>
                      <a:pt x="2850" y="14457"/>
                    </a:lnTo>
                    <a:lnTo>
                      <a:pt x="2663" y="14449"/>
                    </a:lnTo>
                    <a:lnTo>
                      <a:pt x="2476" y="14384"/>
                    </a:lnTo>
                    <a:lnTo>
                      <a:pt x="2291" y="14271"/>
                    </a:lnTo>
                    <a:lnTo>
                      <a:pt x="2110" y="14101"/>
                    </a:lnTo>
                    <a:lnTo>
                      <a:pt x="1936" y="13883"/>
                    </a:lnTo>
                    <a:lnTo>
                      <a:pt x="1765" y="13608"/>
                    </a:lnTo>
                    <a:lnTo>
                      <a:pt x="1604" y="13277"/>
                    </a:lnTo>
                    <a:lnTo>
                      <a:pt x="1451" y="12889"/>
                    </a:lnTo>
                    <a:lnTo>
                      <a:pt x="1380" y="12679"/>
                    </a:lnTo>
                    <a:lnTo>
                      <a:pt x="1309" y="12453"/>
                    </a:lnTo>
                    <a:lnTo>
                      <a:pt x="1185" y="11967"/>
                    </a:lnTo>
                    <a:lnTo>
                      <a:pt x="1077" y="11458"/>
                    </a:lnTo>
                    <a:lnTo>
                      <a:pt x="988" y="10926"/>
                    </a:lnTo>
                    <a:lnTo>
                      <a:pt x="917" y="10376"/>
                    </a:lnTo>
                    <a:lnTo>
                      <a:pt x="864" y="9810"/>
                    </a:lnTo>
                    <a:lnTo>
                      <a:pt x="827" y="9236"/>
                    </a:lnTo>
                    <a:lnTo>
                      <a:pt x="811" y="8655"/>
                    </a:lnTo>
                    <a:lnTo>
                      <a:pt x="811" y="8072"/>
                    </a:lnTo>
                    <a:lnTo>
                      <a:pt x="827" y="7491"/>
                    </a:lnTo>
                    <a:lnTo>
                      <a:pt x="864" y="6917"/>
                    </a:lnTo>
                    <a:lnTo>
                      <a:pt x="917" y="6351"/>
                    </a:lnTo>
                    <a:lnTo>
                      <a:pt x="988" y="5802"/>
                    </a:lnTo>
                    <a:lnTo>
                      <a:pt x="1077" y="5269"/>
                    </a:lnTo>
                    <a:lnTo>
                      <a:pt x="1185" y="4760"/>
                    </a:lnTo>
                    <a:lnTo>
                      <a:pt x="1309" y="4274"/>
                    </a:lnTo>
                    <a:lnTo>
                      <a:pt x="1380" y="4048"/>
                    </a:lnTo>
                    <a:lnTo>
                      <a:pt x="1448" y="3838"/>
                    </a:lnTo>
                    <a:lnTo>
                      <a:pt x="1596" y="3450"/>
                    </a:lnTo>
                    <a:lnTo>
                      <a:pt x="1757" y="3111"/>
                    </a:lnTo>
                    <a:lnTo>
                      <a:pt x="1925" y="2836"/>
                    </a:lnTo>
                    <a:lnTo>
                      <a:pt x="2104" y="2602"/>
                    </a:lnTo>
                    <a:lnTo>
                      <a:pt x="2289" y="2432"/>
                    </a:lnTo>
                    <a:lnTo>
                      <a:pt x="2478" y="2327"/>
                    </a:lnTo>
                    <a:lnTo>
                      <a:pt x="2673" y="2271"/>
                    </a:lnTo>
                    <a:lnTo>
                      <a:pt x="2865" y="2271"/>
                    </a:lnTo>
                    <a:lnTo>
                      <a:pt x="3052" y="2319"/>
                    </a:lnTo>
                    <a:lnTo>
                      <a:pt x="3234" y="2424"/>
                    </a:lnTo>
                    <a:lnTo>
                      <a:pt x="3413" y="2586"/>
                    </a:lnTo>
                    <a:lnTo>
                      <a:pt x="3584" y="2796"/>
                    </a:lnTo>
                    <a:lnTo>
                      <a:pt x="3748" y="3054"/>
                    </a:lnTo>
                    <a:lnTo>
                      <a:pt x="3903" y="3370"/>
                    </a:lnTo>
                    <a:lnTo>
                      <a:pt x="4050" y="3725"/>
                    </a:lnTo>
                    <a:lnTo>
                      <a:pt x="4119" y="3919"/>
                    </a:lnTo>
                    <a:lnTo>
                      <a:pt x="4646" y="2303"/>
                    </a:lnTo>
                    <a:lnTo>
                      <a:pt x="4548" y="2028"/>
                    </a:lnTo>
                    <a:lnTo>
                      <a:pt x="4345" y="1527"/>
                    </a:lnTo>
                    <a:lnTo>
                      <a:pt x="4129" y="1091"/>
                    </a:lnTo>
                    <a:lnTo>
                      <a:pt x="3900" y="727"/>
                    </a:lnTo>
                    <a:lnTo>
                      <a:pt x="3661" y="436"/>
                    </a:lnTo>
                    <a:lnTo>
                      <a:pt x="3413" y="218"/>
                    </a:lnTo>
                    <a:lnTo>
                      <a:pt x="3160" y="73"/>
                    </a:lnTo>
                    <a:lnTo>
                      <a:pt x="2902" y="0"/>
                    </a:lnTo>
                    <a:close/>
                    <a:moveTo>
                      <a:pt x="19930" y="5939"/>
                    </a:moveTo>
                    <a:lnTo>
                      <a:pt x="19767" y="5988"/>
                    </a:lnTo>
                    <a:lnTo>
                      <a:pt x="19606" y="6077"/>
                    </a:lnTo>
                    <a:lnTo>
                      <a:pt x="19448" y="6222"/>
                    </a:lnTo>
                    <a:lnTo>
                      <a:pt x="19298" y="6416"/>
                    </a:lnTo>
                    <a:lnTo>
                      <a:pt x="19153" y="6659"/>
                    </a:lnTo>
                    <a:lnTo>
                      <a:pt x="19019" y="6942"/>
                    </a:lnTo>
                    <a:lnTo>
                      <a:pt x="18893" y="7273"/>
                    </a:lnTo>
                    <a:lnTo>
                      <a:pt x="18835" y="7451"/>
                    </a:lnTo>
                    <a:lnTo>
                      <a:pt x="18774" y="7652"/>
                    </a:lnTo>
                    <a:lnTo>
                      <a:pt x="18669" y="8072"/>
                    </a:lnTo>
                    <a:lnTo>
                      <a:pt x="18574" y="8525"/>
                    </a:lnTo>
                    <a:lnTo>
                      <a:pt x="18498" y="9002"/>
                    </a:lnTo>
                    <a:lnTo>
                      <a:pt x="18435" y="9495"/>
                    </a:lnTo>
                    <a:lnTo>
                      <a:pt x="18390" y="10012"/>
                    </a:lnTo>
                    <a:lnTo>
                      <a:pt x="18361" y="10537"/>
                    </a:lnTo>
                    <a:lnTo>
                      <a:pt x="18350" y="11071"/>
                    </a:lnTo>
                    <a:lnTo>
                      <a:pt x="18353" y="11346"/>
                    </a:lnTo>
                    <a:lnTo>
                      <a:pt x="18350" y="11612"/>
                    </a:lnTo>
                    <a:lnTo>
                      <a:pt x="18366" y="12145"/>
                    </a:lnTo>
                    <a:lnTo>
                      <a:pt x="18395" y="12670"/>
                    </a:lnTo>
                    <a:lnTo>
                      <a:pt x="18442" y="13179"/>
                    </a:lnTo>
                    <a:lnTo>
                      <a:pt x="18506" y="13673"/>
                    </a:lnTo>
                    <a:lnTo>
                      <a:pt x="18584" y="14141"/>
                    </a:lnTo>
                    <a:lnTo>
                      <a:pt x="18682" y="14586"/>
                    </a:lnTo>
                    <a:lnTo>
                      <a:pt x="18790" y="14998"/>
                    </a:lnTo>
                    <a:lnTo>
                      <a:pt x="18914" y="15378"/>
                    </a:lnTo>
                    <a:lnTo>
                      <a:pt x="19048" y="15725"/>
                    </a:lnTo>
                    <a:lnTo>
                      <a:pt x="19190" y="16016"/>
                    </a:lnTo>
                    <a:lnTo>
                      <a:pt x="19340" y="16267"/>
                    </a:lnTo>
                    <a:lnTo>
                      <a:pt x="19498" y="16468"/>
                    </a:lnTo>
                    <a:lnTo>
                      <a:pt x="19664" y="16614"/>
                    </a:lnTo>
                    <a:lnTo>
                      <a:pt x="19833" y="16711"/>
                    </a:lnTo>
                    <a:lnTo>
                      <a:pt x="20007" y="16760"/>
                    </a:lnTo>
                    <a:lnTo>
                      <a:pt x="20212" y="16760"/>
                    </a:lnTo>
                    <a:lnTo>
                      <a:pt x="20446" y="16671"/>
                    </a:lnTo>
                    <a:lnTo>
                      <a:pt x="20673" y="16485"/>
                    </a:lnTo>
                    <a:lnTo>
                      <a:pt x="20889" y="16194"/>
                    </a:lnTo>
                    <a:lnTo>
                      <a:pt x="20992" y="16008"/>
                    </a:lnTo>
                    <a:lnTo>
                      <a:pt x="21073" y="15847"/>
                    </a:lnTo>
                    <a:lnTo>
                      <a:pt x="21229" y="15475"/>
                    </a:lnTo>
                    <a:lnTo>
                      <a:pt x="21371" y="15063"/>
                    </a:lnTo>
                    <a:lnTo>
                      <a:pt x="21500" y="14610"/>
                    </a:lnTo>
                    <a:lnTo>
                      <a:pt x="21558" y="14368"/>
                    </a:lnTo>
                    <a:lnTo>
                      <a:pt x="20960" y="13131"/>
                    </a:lnTo>
                    <a:lnTo>
                      <a:pt x="20923" y="13301"/>
                    </a:lnTo>
                    <a:lnTo>
                      <a:pt x="20844" y="13608"/>
                    </a:lnTo>
                    <a:lnTo>
                      <a:pt x="20749" y="13883"/>
                    </a:lnTo>
                    <a:lnTo>
                      <a:pt x="20649" y="14117"/>
                    </a:lnTo>
                    <a:lnTo>
                      <a:pt x="20536" y="14311"/>
                    </a:lnTo>
                    <a:lnTo>
                      <a:pt x="20417" y="14457"/>
                    </a:lnTo>
                    <a:lnTo>
                      <a:pt x="20294" y="14562"/>
                    </a:lnTo>
                    <a:lnTo>
                      <a:pt x="20165" y="14610"/>
                    </a:lnTo>
                    <a:lnTo>
                      <a:pt x="20099" y="14618"/>
                    </a:lnTo>
                    <a:lnTo>
                      <a:pt x="20030" y="14618"/>
                    </a:lnTo>
                    <a:lnTo>
                      <a:pt x="19896" y="14569"/>
                    </a:lnTo>
                    <a:lnTo>
                      <a:pt x="19767" y="14465"/>
                    </a:lnTo>
                    <a:lnTo>
                      <a:pt x="19646" y="14295"/>
                    </a:lnTo>
                    <a:lnTo>
                      <a:pt x="19533" y="14085"/>
                    </a:lnTo>
                    <a:lnTo>
                      <a:pt x="19432" y="13818"/>
                    </a:lnTo>
                    <a:lnTo>
                      <a:pt x="19346" y="13511"/>
                    </a:lnTo>
                    <a:lnTo>
                      <a:pt x="19272" y="13164"/>
                    </a:lnTo>
                    <a:lnTo>
                      <a:pt x="19243" y="12970"/>
                    </a:lnTo>
                    <a:lnTo>
                      <a:pt x="21600" y="9979"/>
                    </a:lnTo>
                    <a:lnTo>
                      <a:pt x="21521" y="9366"/>
                    </a:lnTo>
                    <a:lnTo>
                      <a:pt x="21484" y="9091"/>
                    </a:lnTo>
                    <a:lnTo>
                      <a:pt x="21397" y="8558"/>
                    </a:lnTo>
                    <a:lnTo>
                      <a:pt x="21347" y="8307"/>
                    </a:lnTo>
                    <a:lnTo>
                      <a:pt x="21284" y="8008"/>
                    </a:lnTo>
                    <a:lnTo>
                      <a:pt x="21142" y="7466"/>
                    </a:lnTo>
                    <a:lnTo>
                      <a:pt x="21060" y="7208"/>
                    </a:lnTo>
                    <a:lnTo>
                      <a:pt x="21010" y="7071"/>
                    </a:lnTo>
                    <a:lnTo>
                      <a:pt x="20905" y="6804"/>
                    </a:lnTo>
                    <a:lnTo>
                      <a:pt x="20789" y="6570"/>
                    </a:lnTo>
                    <a:lnTo>
                      <a:pt x="20670" y="6376"/>
                    </a:lnTo>
                    <a:lnTo>
                      <a:pt x="20607" y="6295"/>
                    </a:lnTo>
                    <a:lnTo>
                      <a:pt x="20536" y="6206"/>
                    </a:lnTo>
                    <a:lnTo>
                      <a:pt x="20391" y="6077"/>
                    </a:lnTo>
                    <a:lnTo>
                      <a:pt x="20241" y="5980"/>
                    </a:lnTo>
                    <a:lnTo>
                      <a:pt x="20091" y="5939"/>
                    </a:lnTo>
                    <a:close/>
                    <a:moveTo>
                      <a:pt x="14985" y="5947"/>
                    </a:moveTo>
                    <a:lnTo>
                      <a:pt x="14900" y="5956"/>
                    </a:lnTo>
                    <a:lnTo>
                      <a:pt x="14734" y="6004"/>
                    </a:lnTo>
                    <a:lnTo>
                      <a:pt x="14574" y="6109"/>
                    </a:lnTo>
                    <a:lnTo>
                      <a:pt x="14416" y="6262"/>
                    </a:lnTo>
                    <a:lnTo>
                      <a:pt x="14266" y="6473"/>
                    </a:lnTo>
                    <a:lnTo>
                      <a:pt x="14123" y="6715"/>
                    </a:lnTo>
                    <a:lnTo>
                      <a:pt x="13989" y="7014"/>
                    </a:lnTo>
                    <a:lnTo>
                      <a:pt x="13863" y="7345"/>
                    </a:lnTo>
                    <a:lnTo>
                      <a:pt x="13805" y="7531"/>
                    </a:lnTo>
                    <a:lnTo>
                      <a:pt x="13744" y="7733"/>
                    </a:lnTo>
                    <a:lnTo>
                      <a:pt x="13634" y="8146"/>
                    </a:lnTo>
                    <a:lnTo>
                      <a:pt x="13539" y="8590"/>
                    </a:lnTo>
                    <a:lnTo>
                      <a:pt x="13457" y="9058"/>
                    </a:lnTo>
                    <a:lnTo>
                      <a:pt x="13391" y="9543"/>
                    </a:lnTo>
                    <a:lnTo>
                      <a:pt x="13344" y="10053"/>
                    </a:lnTo>
                    <a:lnTo>
                      <a:pt x="13312" y="10578"/>
                    </a:lnTo>
                    <a:lnTo>
                      <a:pt x="13299" y="11103"/>
                    </a:lnTo>
                    <a:lnTo>
                      <a:pt x="13299" y="11644"/>
                    </a:lnTo>
                    <a:lnTo>
                      <a:pt x="13312" y="12170"/>
                    </a:lnTo>
                    <a:lnTo>
                      <a:pt x="13347" y="12695"/>
                    </a:lnTo>
                    <a:lnTo>
                      <a:pt x="13394" y="13196"/>
                    </a:lnTo>
                    <a:lnTo>
                      <a:pt x="13457" y="13681"/>
                    </a:lnTo>
                    <a:lnTo>
                      <a:pt x="13539" y="14149"/>
                    </a:lnTo>
                    <a:lnTo>
                      <a:pt x="13634" y="14586"/>
                    </a:lnTo>
                    <a:lnTo>
                      <a:pt x="13744" y="14990"/>
                    </a:lnTo>
                    <a:lnTo>
                      <a:pt x="13805" y="15184"/>
                    </a:lnTo>
                    <a:lnTo>
                      <a:pt x="13863" y="15370"/>
                    </a:lnTo>
                    <a:lnTo>
                      <a:pt x="13989" y="15701"/>
                    </a:lnTo>
                    <a:lnTo>
                      <a:pt x="14123" y="16000"/>
                    </a:lnTo>
                    <a:lnTo>
                      <a:pt x="14268" y="16242"/>
                    </a:lnTo>
                    <a:lnTo>
                      <a:pt x="14418" y="16445"/>
                    </a:lnTo>
                    <a:lnTo>
                      <a:pt x="14574" y="16598"/>
                    </a:lnTo>
                    <a:lnTo>
                      <a:pt x="14734" y="16703"/>
                    </a:lnTo>
                    <a:lnTo>
                      <a:pt x="14900" y="16751"/>
                    </a:lnTo>
                    <a:lnTo>
                      <a:pt x="14985" y="16760"/>
                    </a:lnTo>
                    <a:lnTo>
                      <a:pt x="15058" y="16751"/>
                    </a:lnTo>
                    <a:lnTo>
                      <a:pt x="15198" y="16720"/>
                    </a:lnTo>
                    <a:lnTo>
                      <a:pt x="15332" y="16639"/>
                    </a:lnTo>
                    <a:lnTo>
                      <a:pt x="15456" y="16525"/>
                    </a:lnTo>
                    <a:lnTo>
                      <a:pt x="15572" y="16372"/>
                    </a:lnTo>
                    <a:lnTo>
                      <a:pt x="15680" y="16178"/>
                    </a:lnTo>
                    <a:lnTo>
                      <a:pt x="15777" y="15944"/>
                    </a:lnTo>
                    <a:lnTo>
                      <a:pt x="15867" y="15677"/>
                    </a:lnTo>
                    <a:lnTo>
                      <a:pt x="15909" y="15523"/>
                    </a:lnTo>
                    <a:lnTo>
                      <a:pt x="15935" y="15523"/>
                    </a:lnTo>
                    <a:lnTo>
                      <a:pt x="15935" y="16299"/>
                    </a:lnTo>
                    <a:lnTo>
                      <a:pt x="15933" y="16679"/>
                    </a:lnTo>
                    <a:lnTo>
                      <a:pt x="15901" y="17358"/>
                    </a:lnTo>
                    <a:lnTo>
                      <a:pt x="15841" y="17947"/>
                    </a:lnTo>
                    <a:lnTo>
                      <a:pt x="15746" y="18441"/>
                    </a:lnTo>
                    <a:lnTo>
                      <a:pt x="15685" y="18659"/>
                    </a:lnTo>
                    <a:lnTo>
                      <a:pt x="15614" y="18861"/>
                    </a:lnTo>
                    <a:lnTo>
                      <a:pt x="15456" y="19176"/>
                    </a:lnTo>
                    <a:lnTo>
                      <a:pt x="15279" y="19386"/>
                    </a:lnTo>
                    <a:lnTo>
                      <a:pt x="15093" y="19483"/>
                    </a:lnTo>
                    <a:lnTo>
                      <a:pt x="14998" y="19475"/>
                    </a:lnTo>
                    <a:lnTo>
                      <a:pt x="14921" y="19475"/>
                    </a:lnTo>
                    <a:lnTo>
                      <a:pt x="14777" y="19402"/>
                    </a:lnTo>
                    <a:lnTo>
                      <a:pt x="14634" y="19256"/>
                    </a:lnTo>
                    <a:lnTo>
                      <a:pt x="14505" y="19039"/>
                    </a:lnTo>
                    <a:lnTo>
                      <a:pt x="14445" y="18901"/>
                    </a:lnTo>
                    <a:lnTo>
                      <a:pt x="14389" y="18756"/>
                    </a:lnTo>
                    <a:lnTo>
                      <a:pt x="14295" y="18449"/>
                    </a:lnTo>
                    <a:lnTo>
                      <a:pt x="14210" y="18109"/>
                    </a:lnTo>
                    <a:lnTo>
                      <a:pt x="14139" y="17738"/>
                    </a:lnTo>
                    <a:lnTo>
                      <a:pt x="14113" y="17543"/>
                    </a:lnTo>
                    <a:lnTo>
                      <a:pt x="13436" y="18400"/>
                    </a:lnTo>
                    <a:lnTo>
                      <a:pt x="13486" y="18731"/>
                    </a:lnTo>
                    <a:lnTo>
                      <a:pt x="13607" y="19354"/>
                    </a:lnTo>
                    <a:lnTo>
                      <a:pt x="13750" y="19911"/>
                    </a:lnTo>
                    <a:lnTo>
                      <a:pt x="13918" y="20412"/>
                    </a:lnTo>
                    <a:lnTo>
                      <a:pt x="14010" y="20638"/>
                    </a:lnTo>
                    <a:lnTo>
                      <a:pt x="14118" y="20873"/>
                    </a:lnTo>
                    <a:lnTo>
                      <a:pt x="14353" y="21244"/>
                    </a:lnTo>
                    <a:lnTo>
                      <a:pt x="14603" y="21487"/>
                    </a:lnTo>
                    <a:lnTo>
                      <a:pt x="14863" y="21600"/>
                    </a:lnTo>
                    <a:lnTo>
                      <a:pt x="15079" y="21600"/>
                    </a:lnTo>
                    <a:lnTo>
                      <a:pt x="15245" y="21568"/>
                    </a:lnTo>
                    <a:lnTo>
                      <a:pt x="15409" y="21487"/>
                    </a:lnTo>
                    <a:lnTo>
                      <a:pt x="15567" y="21358"/>
                    </a:lnTo>
                    <a:lnTo>
                      <a:pt x="15719" y="21172"/>
                    </a:lnTo>
                    <a:lnTo>
                      <a:pt x="15867" y="20954"/>
                    </a:lnTo>
                    <a:lnTo>
                      <a:pt x="16006" y="20679"/>
                    </a:lnTo>
                    <a:lnTo>
                      <a:pt x="16138" y="20363"/>
                    </a:lnTo>
                    <a:lnTo>
                      <a:pt x="16199" y="20194"/>
                    </a:lnTo>
                    <a:lnTo>
                      <a:pt x="16257" y="20016"/>
                    </a:lnTo>
                    <a:lnTo>
                      <a:pt x="16359" y="19620"/>
                    </a:lnTo>
                    <a:lnTo>
                      <a:pt x="16446" y="19184"/>
                    </a:lnTo>
                    <a:lnTo>
                      <a:pt x="16520" y="18699"/>
                    </a:lnTo>
                    <a:lnTo>
                      <a:pt x="16580" y="18166"/>
                    </a:lnTo>
                    <a:lnTo>
                      <a:pt x="16623" y="17600"/>
                    </a:lnTo>
                    <a:lnTo>
                      <a:pt x="16654" y="16978"/>
                    </a:lnTo>
                    <a:lnTo>
                      <a:pt x="16667" y="16315"/>
                    </a:lnTo>
                    <a:lnTo>
                      <a:pt x="16670" y="15968"/>
                    </a:lnTo>
                    <a:lnTo>
                      <a:pt x="16670" y="6270"/>
                    </a:lnTo>
                    <a:lnTo>
                      <a:pt x="15935" y="6270"/>
                    </a:lnTo>
                    <a:lnTo>
                      <a:pt x="15935" y="7151"/>
                    </a:lnTo>
                    <a:lnTo>
                      <a:pt x="15909" y="7151"/>
                    </a:lnTo>
                    <a:lnTo>
                      <a:pt x="15869" y="7014"/>
                    </a:lnTo>
                    <a:lnTo>
                      <a:pt x="15783" y="6764"/>
                    </a:lnTo>
                    <a:lnTo>
                      <a:pt x="15685" y="6545"/>
                    </a:lnTo>
                    <a:lnTo>
                      <a:pt x="15582" y="6367"/>
                    </a:lnTo>
                    <a:lnTo>
                      <a:pt x="15527" y="6295"/>
                    </a:lnTo>
                    <a:lnTo>
                      <a:pt x="15461" y="6206"/>
                    </a:lnTo>
                    <a:lnTo>
                      <a:pt x="15330" y="6077"/>
                    </a:lnTo>
                    <a:lnTo>
                      <a:pt x="15193" y="5988"/>
                    </a:lnTo>
                    <a:lnTo>
                      <a:pt x="15053" y="5947"/>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42" name="Google Shape;142;p79"/>
              <p:cNvGrpSpPr/>
              <p:nvPr/>
            </p:nvGrpSpPr>
            <p:grpSpPr>
              <a:xfrm>
                <a:off x="693120" y="14182"/>
                <a:ext cx="497004" cy="149202"/>
                <a:chOff x="6" y="6"/>
                <a:chExt cx="497004" cy="149202"/>
              </a:xfrm>
            </p:grpSpPr>
            <p:sp>
              <p:nvSpPr>
                <p:cNvPr id="143" name="Google Shape;143;p79"/>
                <p:cNvSpPr/>
                <p:nvPr/>
              </p:nvSpPr>
              <p:spPr>
                <a:xfrm>
                  <a:off x="6" y="6"/>
                  <a:ext cx="130734" cy="149202"/>
                </a:xfrm>
                <a:custGeom>
                  <a:rect b="b" l="l" r="r" t="t"/>
                  <a:pathLst>
                    <a:path extrusionOk="0" h="21600" w="21600">
                      <a:moveTo>
                        <a:pt x="11763" y="0"/>
                      </a:moveTo>
                      <a:lnTo>
                        <a:pt x="11138" y="23"/>
                      </a:lnTo>
                      <a:lnTo>
                        <a:pt x="9928" y="148"/>
                      </a:lnTo>
                      <a:lnTo>
                        <a:pt x="8757" y="388"/>
                      </a:lnTo>
                      <a:lnTo>
                        <a:pt x="7625" y="718"/>
                      </a:lnTo>
                      <a:lnTo>
                        <a:pt x="6558" y="1141"/>
                      </a:lnTo>
                      <a:lnTo>
                        <a:pt x="5556" y="1642"/>
                      </a:lnTo>
                      <a:lnTo>
                        <a:pt x="4606" y="2236"/>
                      </a:lnTo>
                      <a:lnTo>
                        <a:pt x="3734" y="2896"/>
                      </a:lnTo>
                      <a:lnTo>
                        <a:pt x="2941" y="3626"/>
                      </a:lnTo>
                      <a:lnTo>
                        <a:pt x="2225" y="4425"/>
                      </a:lnTo>
                      <a:lnTo>
                        <a:pt x="1587" y="5281"/>
                      </a:lnTo>
                      <a:lnTo>
                        <a:pt x="1067" y="6192"/>
                      </a:lnTo>
                      <a:lnTo>
                        <a:pt x="624" y="7150"/>
                      </a:lnTo>
                      <a:lnTo>
                        <a:pt x="299" y="8143"/>
                      </a:lnTo>
                      <a:lnTo>
                        <a:pt x="91" y="9181"/>
                      </a:lnTo>
                      <a:lnTo>
                        <a:pt x="0" y="10241"/>
                      </a:lnTo>
                      <a:lnTo>
                        <a:pt x="0" y="11233"/>
                      </a:lnTo>
                      <a:lnTo>
                        <a:pt x="13" y="11780"/>
                      </a:lnTo>
                      <a:lnTo>
                        <a:pt x="156" y="12842"/>
                      </a:lnTo>
                      <a:lnTo>
                        <a:pt x="416" y="13867"/>
                      </a:lnTo>
                      <a:lnTo>
                        <a:pt x="793" y="14848"/>
                      </a:lnTo>
                      <a:lnTo>
                        <a:pt x="1275" y="15784"/>
                      </a:lnTo>
                      <a:lnTo>
                        <a:pt x="1848" y="16673"/>
                      </a:lnTo>
                      <a:lnTo>
                        <a:pt x="2511" y="17506"/>
                      </a:lnTo>
                      <a:lnTo>
                        <a:pt x="3252" y="18281"/>
                      </a:lnTo>
                      <a:lnTo>
                        <a:pt x="4086" y="18977"/>
                      </a:lnTo>
                      <a:lnTo>
                        <a:pt x="4996" y="19615"/>
                      </a:lnTo>
                      <a:lnTo>
                        <a:pt x="5972" y="20163"/>
                      </a:lnTo>
                      <a:lnTo>
                        <a:pt x="7001" y="20642"/>
                      </a:lnTo>
                      <a:lnTo>
                        <a:pt x="8094" y="21019"/>
                      </a:lnTo>
                      <a:lnTo>
                        <a:pt x="9226" y="21315"/>
                      </a:lnTo>
                      <a:lnTo>
                        <a:pt x="10409" y="21509"/>
                      </a:lnTo>
                      <a:lnTo>
                        <a:pt x="11620" y="21600"/>
                      </a:lnTo>
                      <a:lnTo>
                        <a:pt x="12244" y="21600"/>
                      </a:lnTo>
                      <a:lnTo>
                        <a:pt x="12934" y="21589"/>
                      </a:lnTo>
                      <a:lnTo>
                        <a:pt x="14287" y="21463"/>
                      </a:lnTo>
                      <a:lnTo>
                        <a:pt x="15628" y="21212"/>
                      </a:lnTo>
                      <a:lnTo>
                        <a:pt x="16916" y="20824"/>
                      </a:lnTo>
                      <a:lnTo>
                        <a:pt x="17553" y="20585"/>
                      </a:lnTo>
                      <a:lnTo>
                        <a:pt x="18126" y="20345"/>
                      </a:lnTo>
                      <a:lnTo>
                        <a:pt x="19232" y="19775"/>
                      </a:lnTo>
                      <a:lnTo>
                        <a:pt x="20247" y="19091"/>
                      </a:lnTo>
                      <a:lnTo>
                        <a:pt x="21171" y="18316"/>
                      </a:lnTo>
                      <a:lnTo>
                        <a:pt x="21600" y="17893"/>
                      </a:lnTo>
                      <a:lnTo>
                        <a:pt x="19479" y="16035"/>
                      </a:lnTo>
                      <a:lnTo>
                        <a:pt x="19141" y="16388"/>
                      </a:lnTo>
                      <a:lnTo>
                        <a:pt x="18399" y="17038"/>
                      </a:lnTo>
                      <a:lnTo>
                        <a:pt x="17579" y="17597"/>
                      </a:lnTo>
                      <a:lnTo>
                        <a:pt x="16707" y="18076"/>
                      </a:lnTo>
                      <a:lnTo>
                        <a:pt x="15771" y="18464"/>
                      </a:lnTo>
                      <a:lnTo>
                        <a:pt x="14808" y="18760"/>
                      </a:lnTo>
                      <a:lnTo>
                        <a:pt x="13793" y="18954"/>
                      </a:lnTo>
                      <a:lnTo>
                        <a:pt x="12751" y="19057"/>
                      </a:lnTo>
                      <a:lnTo>
                        <a:pt x="11775" y="19057"/>
                      </a:lnTo>
                      <a:lnTo>
                        <a:pt x="10865" y="18999"/>
                      </a:lnTo>
                      <a:lnTo>
                        <a:pt x="9980" y="18852"/>
                      </a:lnTo>
                      <a:lnTo>
                        <a:pt x="9121" y="18646"/>
                      </a:lnTo>
                      <a:lnTo>
                        <a:pt x="8288" y="18350"/>
                      </a:lnTo>
                      <a:lnTo>
                        <a:pt x="7508" y="17985"/>
                      </a:lnTo>
                      <a:lnTo>
                        <a:pt x="6753" y="17551"/>
                      </a:lnTo>
                      <a:lnTo>
                        <a:pt x="6050" y="17061"/>
                      </a:lnTo>
                      <a:lnTo>
                        <a:pt x="5400" y="16491"/>
                      </a:lnTo>
                      <a:lnTo>
                        <a:pt x="4814" y="15875"/>
                      </a:lnTo>
                      <a:lnTo>
                        <a:pt x="4320" y="15213"/>
                      </a:lnTo>
                      <a:lnTo>
                        <a:pt x="3904" y="14518"/>
                      </a:lnTo>
                      <a:lnTo>
                        <a:pt x="3578" y="13765"/>
                      </a:lnTo>
                      <a:lnTo>
                        <a:pt x="3331" y="12979"/>
                      </a:lnTo>
                      <a:lnTo>
                        <a:pt x="3162" y="12146"/>
                      </a:lnTo>
                      <a:lnTo>
                        <a:pt x="3084" y="11268"/>
                      </a:lnTo>
                      <a:lnTo>
                        <a:pt x="3071" y="10811"/>
                      </a:lnTo>
                      <a:lnTo>
                        <a:pt x="3084" y="10344"/>
                      </a:lnTo>
                      <a:lnTo>
                        <a:pt x="3162" y="9465"/>
                      </a:lnTo>
                      <a:lnTo>
                        <a:pt x="3331" y="8633"/>
                      </a:lnTo>
                      <a:lnTo>
                        <a:pt x="3578" y="7847"/>
                      </a:lnTo>
                      <a:lnTo>
                        <a:pt x="3917" y="7094"/>
                      </a:lnTo>
                      <a:lnTo>
                        <a:pt x="4320" y="6398"/>
                      </a:lnTo>
                      <a:lnTo>
                        <a:pt x="4827" y="5736"/>
                      </a:lnTo>
                      <a:lnTo>
                        <a:pt x="5400" y="5121"/>
                      </a:lnTo>
                      <a:lnTo>
                        <a:pt x="6050" y="4551"/>
                      </a:lnTo>
                      <a:lnTo>
                        <a:pt x="6753" y="4060"/>
                      </a:lnTo>
                      <a:lnTo>
                        <a:pt x="7508" y="3626"/>
                      </a:lnTo>
                      <a:lnTo>
                        <a:pt x="8301" y="3261"/>
                      </a:lnTo>
                      <a:lnTo>
                        <a:pt x="9134" y="2965"/>
                      </a:lnTo>
                      <a:lnTo>
                        <a:pt x="9993" y="2760"/>
                      </a:lnTo>
                      <a:lnTo>
                        <a:pt x="10878" y="2612"/>
                      </a:lnTo>
                      <a:lnTo>
                        <a:pt x="11775" y="2555"/>
                      </a:lnTo>
                      <a:lnTo>
                        <a:pt x="12231" y="2555"/>
                      </a:lnTo>
                      <a:lnTo>
                        <a:pt x="12700" y="2543"/>
                      </a:lnTo>
                      <a:lnTo>
                        <a:pt x="13636" y="2601"/>
                      </a:lnTo>
                      <a:lnTo>
                        <a:pt x="14560" y="2760"/>
                      </a:lnTo>
                      <a:lnTo>
                        <a:pt x="15445" y="3010"/>
                      </a:lnTo>
                      <a:lnTo>
                        <a:pt x="16278" y="3352"/>
                      </a:lnTo>
                      <a:lnTo>
                        <a:pt x="17071" y="3775"/>
                      </a:lnTo>
                      <a:lnTo>
                        <a:pt x="17813" y="4277"/>
                      </a:lnTo>
                      <a:lnTo>
                        <a:pt x="18477" y="4858"/>
                      </a:lnTo>
                      <a:lnTo>
                        <a:pt x="18789" y="5178"/>
                      </a:lnTo>
                      <a:lnTo>
                        <a:pt x="20897" y="3375"/>
                      </a:lnTo>
                      <a:lnTo>
                        <a:pt x="20481" y="2965"/>
                      </a:lnTo>
                      <a:lnTo>
                        <a:pt x="19583" y="2224"/>
                      </a:lnTo>
                      <a:lnTo>
                        <a:pt x="18607" y="1585"/>
                      </a:lnTo>
                      <a:lnTo>
                        <a:pt x="17566" y="1049"/>
                      </a:lnTo>
                      <a:lnTo>
                        <a:pt x="16447" y="616"/>
                      </a:lnTo>
                      <a:lnTo>
                        <a:pt x="15289" y="297"/>
                      </a:lnTo>
                      <a:lnTo>
                        <a:pt x="14092" y="79"/>
                      </a:lnTo>
                      <a:lnTo>
                        <a:pt x="12869"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4" name="Google Shape;144;p79"/>
                <p:cNvSpPr/>
                <p:nvPr/>
              </p:nvSpPr>
              <p:spPr>
                <a:xfrm>
                  <a:off x="146978" y="3155"/>
                  <a:ext cx="18300" cy="142800"/>
                </a:xfrm>
                <a:prstGeom prst="rect">
                  <a:avLst/>
                </a:pr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 name="Google Shape;145;p79"/>
                <p:cNvSpPr/>
                <p:nvPr/>
              </p:nvSpPr>
              <p:spPr>
                <a:xfrm>
                  <a:off x="181079" y="45060"/>
                  <a:ext cx="100602" cy="104058"/>
                </a:xfrm>
                <a:custGeom>
                  <a:rect b="b" l="l" r="r" t="t"/>
                  <a:pathLst>
                    <a:path extrusionOk="0" h="21600" w="21600">
                      <a:moveTo>
                        <a:pt x="10352" y="3483"/>
                      </a:moveTo>
                      <a:lnTo>
                        <a:pt x="11620" y="3514"/>
                      </a:lnTo>
                      <a:lnTo>
                        <a:pt x="12872" y="3793"/>
                      </a:lnTo>
                      <a:lnTo>
                        <a:pt x="14057" y="4283"/>
                      </a:lnTo>
                      <a:lnTo>
                        <a:pt x="15139" y="5020"/>
                      </a:lnTo>
                      <a:lnTo>
                        <a:pt x="15612" y="5493"/>
                      </a:lnTo>
                      <a:lnTo>
                        <a:pt x="16121" y="6033"/>
                      </a:lnTo>
                      <a:lnTo>
                        <a:pt x="16932" y="7276"/>
                      </a:lnTo>
                      <a:lnTo>
                        <a:pt x="17456" y="8633"/>
                      </a:lnTo>
                      <a:lnTo>
                        <a:pt x="17693" y="10072"/>
                      </a:lnTo>
                      <a:lnTo>
                        <a:pt x="17693" y="11528"/>
                      </a:lnTo>
                      <a:lnTo>
                        <a:pt x="17456" y="12966"/>
                      </a:lnTo>
                      <a:lnTo>
                        <a:pt x="16915" y="14324"/>
                      </a:lnTo>
                      <a:lnTo>
                        <a:pt x="16121" y="15567"/>
                      </a:lnTo>
                      <a:lnTo>
                        <a:pt x="15612" y="16122"/>
                      </a:lnTo>
                      <a:lnTo>
                        <a:pt x="15477" y="16254"/>
                      </a:lnTo>
                      <a:lnTo>
                        <a:pt x="15342" y="16384"/>
                      </a:lnTo>
                      <a:lnTo>
                        <a:pt x="14835" y="16810"/>
                      </a:lnTo>
                      <a:lnTo>
                        <a:pt x="13702" y="17480"/>
                      </a:lnTo>
                      <a:lnTo>
                        <a:pt x="12501" y="17921"/>
                      </a:lnTo>
                      <a:lnTo>
                        <a:pt x="11233" y="18117"/>
                      </a:lnTo>
                      <a:lnTo>
                        <a:pt x="9963" y="18084"/>
                      </a:lnTo>
                      <a:lnTo>
                        <a:pt x="8728" y="17807"/>
                      </a:lnTo>
                      <a:lnTo>
                        <a:pt x="7545" y="17317"/>
                      </a:lnTo>
                      <a:lnTo>
                        <a:pt x="6462" y="16580"/>
                      </a:lnTo>
                      <a:lnTo>
                        <a:pt x="5972" y="16122"/>
                      </a:lnTo>
                      <a:lnTo>
                        <a:pt x="5481" y="15567"/>
                      </a:lnTo>
                      <a:lnTo>
                        <a:pt x="4687" y="14324"/>
                      </a:lnTo>
                      <a:lnTo>
                        <a:pt x="4145" y="12966"/>
                      </a:lnTo>
                      <a:lnTo>
                        <a:pt x="3908" y="11528"/>
                      </a:lnTo>
                      <a:lnTo>
                        <a:pt x="3908" y="10808"/>
                      </a:lnTo>
                      <a:lnTo>
                        <a:pt x="3891" y="10072"/>
                      </a:lnTo>
                      <a:lnTo>
                        <a:pt x="4145" y="8633"/>
                      </a:lnTo>
                      <a:lnTo>
                        <a:pt x="4669" y="7276"/>
                      </a:lnTo>
                      <a:lnTo>
                        <a:pt x="5464" y="6033"/>
                      </a:lnTo>
                      <a:lnTo>
                        <a:pt x="5972" y="5493"/>
                      </a:lnTo>
                      <a:lnTo>
                        <a:pt x="6107" y="5346"/>
                      </a:lnTo>
                      <a:lnTo>
                        <a:pt x="6259" y="5216"/>
                      </a:lnTo>
                      <a:lnTo>
                        <a:pt x="6766" y="4790"/>
                      </a:lnTo>
                      <a:lnTo>
                        <a:pt x="7883" y="4120"/>
                      </a:lnTo>
                      <a:lnTo>
                        <a:pt x="9100" y="3679"/>
                      </a:lnTo>
                      <a:lnTo>
                        <a:pt x="10352" y="3483"/>
                      </a:lnTo>
                      <a:close/>
                      <a:moveTo>
                        <a:pt x="10285" y="0"/>
                      </a:moveTo>
                      <a:lnTo>
                        <a:pt x="9237" y="98"/>
                      </a:lnTo>
                      <a:lnTo>
                        <a:pt x="8204" y="294"/>
                      </a:lnTo>
                      <a:lnTo>
                        <a:pt x="7190" y="571"/>
                      </a:lnTo>
                      <a:lnTo>
                        <a:pt x="6191" y="964"/>
                      </a:lnTo>
                      <a:lnTo>
                        <a:pt x="5245" y="1438"/>
                      </a:lnTo>
                      <a:lnTo>
                        <a:pt x="4331" y="2027"/>
                      </a:lnTo>
                      <a:lnTo>
                        <a:pt x="3468" y="2697"/>
                      </a:lnTo>
                      <a:lnTo>
                        <a:pt x="3063" y="3074"/>
                      </a:lnTo>
                      <a:lnTo>
                        <a:pt x="2674" y="3466"/>
                      </a:lnTo>
                      <a:lnTo>
                        <a:pt x="1996" y="4316"/>
                      </a:lnTo>
                      <a:lnTo>
                        <a:pt x="1422" y="5216"/>
                      </a:lnTo>
                      <a:lnTo>
                        <a:pt x="930" y="6164"/>
                      </a:lnTo>
                      <a:lnTo>
                        <a:pt x="541" y="7146"/>
                      </a:lnTo>
                      <a:lnTo>
                        <a:pt x="271" y="8159"/>
                      </a:lnTo>
                      <a:lnTo>
                        <a:pt x="85" y="9206"/>
                      </a:lnTo>
                      <a:lnTo>
                        <a:pt x="0" y="10269"/>
                      </a:lnTo>
                      <a:lnTo>
                        <a:pt x="17" y="10808"/>
                      </a:lnTo>
                      <a:lnTo>
                        <a:pt x="0" y="11331"/>
                      </a:lnTo>
                      <a:lnTo>
                        <a:pt x="85" y="12394"/>
                      </a:lnTo>
                      <a:lnTo>
                        <a:pt x="271" y="13441"/>
                      </a:lnTo>
                      <a:lnTo>
                        <a:pt x="558" y="14454"/>
                      </a:lnTo>
                      <a:lnTo>
                        <a:pt x="948" y="15435"/>
                      </a:lnTo>
                      <a:lnTo>
                        <a:pt x="1438" y="16384"/>
                      </a:lnTo>
                      <a:lnTo>
                        <a:pt x="2013" y="17284"/>
                      </a:lnTo>
                      <a:lnTo>
                        <a:pt x="2691" y="18134"/>
                      </a:lnTo>
                      <a:lnTo>
                        <a:pt x="3063" y="18526"/>
                      </a:lnTo>
                      <a:lnTo>
                        <a:pt x="3468" y="18903"/>
                      </a:lnTo>
                      <a:lnTo>
                        <a:pt x="4331" y="19573"/>
                      </a:lnTo>
                      <a:lnTo>
                        <a:pt x="5245" y="20161"/>
                      </a:lnTo>
                      <a:lnTo>
                        <a:pt x="6191" y="20636"/>
                      </a:lnTo>
                      <a:lnTo>
                        <a:pt x="7190" y="21027"/>
                      </a:lnTo>
                      <a:lnTo>
                        <a:pt x="8204" y="21306"/>
                      </a:lnTo>
                      <a:lnTo>
                        <a:pt x="9237" y="21502"/>
                      </a:lnTo>
                      <a:lnTo>
                        <a:pt x="10285" y="21600"/>
                      </a:lnTo>
                      <a:lnTo>
                        <a:pt x="11333" y="21600"/>
                      </a:lnTo>
                      <a:lnTo>
                        <a:pt x="12382" y="21502"/>
                      </a:lnTo>
                      <a:lnTo>
                        <a:pt x="13413" y="21306"/>
                      </a:lnTo>
                      <a:lnTo>
                        <a:pt x="14429" y="21027"/>
                      </a:lnTo>
                      <a:lnTo>
                        <a:pt x="15426" y="20636"/>
                      </a:lnTo>
                      <a:lnTo>
                        <a:pt x="16374" y="20161"/>
                      </a:lnTo>
                      <a:lnTo>
                        <a:pt x="17287" y="19573"/>
                      </a:lnTo>
                      <a:lnTo>
                        <a:pt x="18149" y="18903"/>
                      </a:lnTo>
                      <a:lnTo>
                        <a:pt x="18556" y="18526"/>
                      </a:lnTo>
                      <a:lnTo>
                        <a:pt x="18928" y="18134"/>
                      </a:lnTo>
                      <a:lnTo>
                        <a:pt x="19604" y="17284"/>
                      </a:lnTo>
                      <a:lnTo>
                        <a:pt x="20196" y="16384"/>
                      </a:lnTo>
                      <a:lnTo>
                        <a:pt x="20670" y="15435"/>
                      </a:lnTo>
                      <a:lnTo>
                        <a:pt x="21059" y="14454"/>
                      </a:lnTo>
                      <a:lnTo>
                        <a:pt x="21347" y="13441"/>
                      </a:lnTo>
                      <a:lnTo>
                        <a:pt x="21533" y="12394"/>
                      </a:lnTo>
                      <a:lnTo>
                        <a:pt x="21600" y="11331"/>
                      </a:lnTo>
                      <a:lnTo>
                        <a:pt x="21600" y="10269"/>
                      </a:lnTo>
                      <a:lnTo>
                        <a:pt x="21533" y="9206"/>
                      </a:lnTo>
                      <a:lnTo>
                        <a:pt x="21347" y="8159"/>
                      </a:lnTo>
                      <a:lnTo>
                        <a:pt x="21059" y="7146"/>
                      </a:lnTo>
                      <a:lnTo>
                        <a:pt x="20670" y="6164"/>
                      </a:lnTo>
                      <a:lnTo>
                        <a:pt x="20179" y="5216"/>
                      </a:lnTo>
                      <a:lnTo>
                        <a:pt x="19604" y="4316"/>
                      </a:lnTo>
                      <a:lnTo>
                        <a:pt x="18928" y="3466"/>
                      </a:lnTo>
                      <a:lnTo>
                        <a:pt x="18556" y="3074"/>
                      </a:lnTo>
                      <a:lnTo>
                        <a:pt x="18149" y="2697"/>
                      </a:lnTo>
                      <a:lnTo>
                        <a:pt x="17287" y="2027"/>
                      </a:lnTo>
                      <a:lnTo>
                        <a:pt x="16374" y="1438"/>
                      </a:lnTo>
                      <a:lnTo>
                        <a:pt x="15426" y="964"/>
                      </a:lnTo>
                      <a:lnTo>
                        <a:pt x="14429" y="571"/>
                      </a:lnTo>
                      <a:lnTo>
                        <a:pt x="13413" y="294"/>
                      </a:lnTo>
                      <a:lnTo>
                        <a:pt x="12382" y="98"/>
                      </a:lnTo>
                      <a:lnTo>
                        <a:pt x="11333"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6" name="Google Shape;146;p79"/>
                <p:cNvSpPr/>
                <p:nvPr/>
              </p:nvSpPr>
              <p:spPr>
                <a:xfrm>
                  <a:off x="296470" y="48289"/>
                  <a:ext cx="86616" cy="100818"/>
                </a:xfrm>
                <a:custGeom>
                  <a:rect b="b" l="l" r="r" t="t"/>
                  <a:pathLst>
                    <a:path extrusionOk="0" h="21600" w="21600">
                      <a:moveTo>
                        <a:pt x="0" y="0"/>
                      </a:moveTo>
                      <a:lnTo>
                        <a:pt x="0" y="12774"/>
                      </a:lnTo>
                      <a:lnTo>
                        <a:pt x="40" y="13771"/>
                      </a:lnTo>
                      <a:lnTo>
                        <a:pt x="353" y="15559"/>
                      </a:lnTo>
                      <a:lnTo>
                        <a:pt x="942" y="17162"/>
                      </a:lnTo>
                      <a:lnTo>
                        <a:pt x="1590" y="18225"/>
                      </a:lnTo>
                      <a:lnTo>
                        <a:pt x="2101" y="18883"/>
                      </a:lnTo>
                      <a:lnTo>
                        <a:pt x="2395" y="19188"/>
                      </a:lnTo>
                      <a:lnTo>
                        <a:pt x="2690" y="19474"/>
                      </a:lnTo>
                      <a:lnTo>
                        <a:pt x="3358" y="20014"/>
                      </a:lnTo>
                      <a:lnTo>
                        <a:pt x="4084" y="20453"/>
                      </a:lnTo>
                      <a:lnTo>
                        <a:pt x="4870" y="20840"/>
                      </a:lnTo>
                      <a:lnTo>
                        <a:pt x="5734" y="21128"/>
                      </a:lnTo>
                      <a:lnTo>
                        <a:pt x="6676" y="21365"/>
                      </a:lnTo>
                      <a:lnTo>
                        <a:pt x="7677" y="21516"/>
                      </a:lnTo>
                      <a:lnTo>
                        <a:pt x="8757" y="21583"/>
                      </a:lnTo>
                      <a:lnTo>
                        <a:pt x="9328" y="21600"/>
                      </a:lnTo>
                      <a:lnTo>
                        <a:pt x="9917" y="21583"/>
                      </a:lnTo>
                      <a:lnTo>
                        <a:pt x="11094" y="21448"/>
                      </a:lnTo>
                      <a:lnTo>
                        <a:pt x="12214" y="21179"/>
                      </a:lnTo>
                      <a:lnTo>
                        <a:pt x="13314" y="20791"/>
                      </a:lnTo>
                      <a:lnTo>
                        <a:pt x="13844" y="20537"/>
                      </a:lnTo>
                      <a:lnTo>
                        <a:pt x="14315" y="20300"/>
                      </a:lnTo>
                      <a:lnTo>
                        <a:pt x="15219" y="19760"/>
                      </a:lnTo>
                      <a:lnTo>
                        <a:pt x="16024" y="19120"/>
                      </a:lnTo>
                      <a:lnTo>
                        <a:pt x="16710" y="18411"/>
                      </a:lnTo>
                      <a:lnTo>
                        <a:pt x="17025" y="18006"/>
                      </a:lnTo>
                      <a:lnTo>
                        <a:pt x="17221" y="18006"/>
                      </a:lnTo>
                      <a:lnTo>
                        <a:pt x="17221" y="20925"/>
                      </a:lnTo>
                      <a:lnTo>
                        <a:pt x="21600" y="20925"/>
                      </a:lnTo>
                      <a:lnTo>
                        <a:pt x="21600" y="0"/>
                      </a:lnTo>
                      <a:lnTo>
                        <a:pt x="17005" y="0"/>
                      </a:lnTo>
                      <a:lnTo>
                        <a:pt x="17005" y="11509"/>
                      </a:lnTo>
                      <a:lnTo>
                        <a:pt x="16985" y="12117"/>
                      </a:lnTo>
                      <a:lnTo>
                        <a:pt x="16769" y="13331"/>
                      </a:lnTo>
                      <a:lnTo>
                        <a:pt x="16318" y="14479"/>
                      </a:lnTo>
                      <a:lnTo>
                        <a:pt x="15631" y="15559"/>
                      </a:lnTo>
                      <a:lnTo>
                        <a:pt x="15219" y="16048"/>
                      </a:lnTo>
                      <a:lnTo>
                        <a:pt x="14787" y="16503"/>
                      </a:lnTo>
                      <a:lnTo>
                        <a:pt x="13746" y="17246"/>
                      </a:lnTo>
                      <a:lnTo>
                        <a:pt x="12547" y="17752"/>
                      </a:lnTo>
                      <a:lnTo>
                        <a:pt x="11251" y="17989"/>
                      </a:lnTo>
                      <a:lnTo>
                        <a:pt x="10565" y="18006"/>
                      </a:lnTo>
                      <a:lnTo>
                        <a:pt x="9838" y="17989"/>
                      </a:lnTo>
                      <a:lnTo>
                        <a:pt x="8522" y="17803"/>
                      </a:lnTo>
                      <a:lnTo>
                        <a:pt x="7403" y="17449"/>
                      </a:lnTo>
                      <a:lnTo>
                        <a:pt x="6460" y="16892"/>
                      </a:lnTo>
                      <a:lnTo>
                        <a:pt x="5695" y="16166"/>
                      </a:lnTo>
                      <a:lnTo>
                        <a:pt x="5144" y="15255"/>
                      </a:lnTo>
                      <a:lnTo>
                        <a:pt x="4751" y="14158"/>
                      </a:lnTo>
                      <a:lnTo>
                        <a:pt x="4575" y="12875"/>
                      </a:lnTo>
                      <a:lnTo>
                        <a:pt x="4555" y="12166"/>
                      </a:lnTo>
                      <a:lnTo>
                        <a:pt x="4555"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7" name="Google Shape;147;p79"/>
                <p:cNvSpPr/>
                <p:nvPr/>
              </p:nvSpPr>
              <p:spPr>
                <a:xfrm>
                  <a:off x="398784" y="3155"/>
                  <a:ext cx="98226" cy="146016"/>
                </a:xfrm>
                <a:custGeom>
                  <a:rect b="b" l="l" r="r" t="t"/>
                  <a:pathLst>
                    <a:path extrusionOk="0" h="21600" w="21600">
                      <a:moveTo>
                        <a:pt x="10532" y="8703"/>
                      </a:moveTo>
                      <a:lnTo>
                        <a:pt x="11778" y="8738"/>
                      </a:lnTo>
                      <a:lnTo>
                        <a:pt x="13027" y="8925"/>
                      </a:lnTo>
                      <a:lnTo>
                        <a:pt x="14186" y="9286"/>
                      </a:lnTo>
                      <a:lnTo>
                        <a:pt x="15261" y="9799"/>
                      </a:lnTo>
                      <a:lnTo>
                        <a:pt x="15728" y="10124"/>
                      </a:lnTo>
                      <a:lnTo>
                        <a:pt x="16230" y="10521"/>
                      </a:lnTo>
                      <a:lnTo>
                        <a:pt x="17010" y="11406"/>
                      </a:lnTo>
                      <a:lnTo>
                        <a:pt x="17512" y="12373"/>
                      </a:lnTo>
                      <a:lnTo>
                        <a:pt x="17737" y="13387"/>
                      </a:lnTo>
                      <a:lnTo>
                        <a:pt x="17720" y="13911"/>
                      </a:lnTo>
                      <a:lnTo>
                        <a:pt x="17737" y="14424"/>
                      </a:lnTo>
                      <a:lnTo>
                        <a:pt x="17512" y="15448"/>
                      </a:lnTo>
                      <a:lnTo>
                        <a:pt x="17010" y="16416"/>
                      </a:lnTo>
                      <a:lnTo>
                        <a:pt x="16230" y="17302"/>
                      </a:lnTo>
                      <a:lnTo>
                        <a:pt x="15728" y="17697"/>
                      </a:lnTo>
                      <a:lnTo>
                        <a:pt x="15244" y="18035"/>
                      </a:lnTo>
                      <a:lnTo>
                        <a:pt x="14135" y="18571"/>
                      </a:lnTo>
                      <a:lnTo>
                        <a:pt x="12904" y="18932"/>
                      </a:lnTo>
                      <a:lnTo>
                        <a:pt x="11570" y="19107"/>
                      </a:lnTo>
                      <a:lnTo>
                        <a:pt x="10878" y="19119"/>
                      </a:lnTo>
                      <a:lnTo>
                        <a:pt x="10203" y="19107"/>
                      </a:lnTo>
                      <a:lnTo>
                        <a:pt x="8869" y="18921"/>
                      </a:lnTo>
                      <a:lnTo>
                        <a:pt x="7639" y="18559"/>
                      </a:lnTo>
                      <a:lnTo>
                        <a:pt x="6547" y="18024"/>
                      </a:lnTo>
                      <a:lnTo>
                        <a:pt x="6080" y="17697"/>
                      </a:lnTo>
                      <a:lnTo>
                        <a:pt x="5578" y="17302"/>
                      </a:lnTo>
                      <a:lnTo>
                        <a:pt x="4781" y="16416"/>
                      </a:lnTo>
                      <a:lnTo>
                        <a:pt x="4261" y="15448"/>
                      </a:lnTo>
                      <a:lnTo>
                        <a:pt x="4036" y="14436"/>
                      </a:lnTo>
                      <a:lnTo>
                        <a:pt x="4053" y="13911"/>
                      </a:lnTo>
                      <a:lnTo>
                        <a:pt x="4036" y="13387"/>
                      </a:lnTo>
                      <a:lnTo>
                        <a:pt x="4261" y="12373"/>
                      </a:lnTo>
                      <a:lnTo>
                        <a:pt x="4781" y="11406"/>
                      </a:lnTo>
                      <a:lnTo>
                        <a:pt x="5578" y="10521"/>
                      </a:lnTo>
                      <a:lnTo>
                        <a:pt x="6080" y="10124"/>
                      </a:lnTo>
                      <a:lnTo>
                        <a:pt x="6253" y="9996"/>
                      </a:lnTo>
                      <a:lnTo>
                        <a:pt x="6443" y="9880"/>
                      </a:lnTo>
                      <a:lnTo>
                        <a:pt x="6945" y="9576"/>
                      </a:lnTo>
                      <a:lnTo>
                        <a:pt x="8071" y="9122"/>
                      </a:lnTo>
                      <a:lnTo>
                        <a:pt x="9267" y="8831"/>
                      </a:lnTo>
                      <a:lnTo>
                        <a:pt x="10532" y="8703"/>
                      </a:lnTo>
                      <a:close/>
                      <a:moveTo>
                        <a:pt x="17564" y="0"/>
                      </a:moveTo>
                      <a:lnTo>
                        <a:pt x="17564" y="6676"/>
                      </a:lnTo>
                      <a:lnTo>
                        <a:pt x="17737" y="8680"/>
                      </a:lnTo>
                      <a:lnTo>
                        <a:pt x="17564" y="8680"/>
                      </a:lnTo>
                      <a:lnTo>
                        <a:pt x="17288" y="8400"/>
                      </a:lnTo>
                      <a:lnTo>
                        <a:pt x="16646" y="7888"/>
                      </a:lnTo>
                      <a:lnTo>
                        <a:pt x="15901" y="7445"/>
                      </a:lnTo>
                      <a:lnTo>
                        <a:pt x="15087" y="7061"/>
                      </a:lnTo>
                      <a:lnTo>
                        <a:pt x="14655" y="6909"/>
                      </a:lnTo>
                      <a:lnTo>
                        <a:pt x="14135" y="6734"/>
                      </a:lnTo>
                      <a:lnTo>
                        <a:pt x="13060" y="6454"/>
                      </a:lnTo>
                      <a:lnTo>
                        <a:pt x="11934" y="6280"/>
                      </a:lnTo>
                      <a:lnTo>
                        <a:pt x="10808" y="6187"/>
                      </a:lnTo>
                      <a:lnTo>
                        <a:pt x="10238" y="6187"/>
                      </a:lnTo>
                      <a:lnTo>
                        <a:pt x="9717" y="6199"/>
                      </a:lnTo>
                      <a:lnTo>
                        <a:pt x="8696" y="6268"/>
                      </a:lnTo>
                      <a:lnTo>
                        <a:pt x="7708" y="6420"/>
                      </a:lnTo>
                      <a:lnTo>
                        <a:pt x="6737" y="6629"/>
                      </a:lnTo>
                      <a:lnTo>
                        <a:pt x="5819" y="6909"/>
                      </a:lnTo>
                      <a:lnTo>
                        <a:pt x="4954" y="7258"/>
                      </a:lnTo>
                      <a:lnTo>
                        <a:pt x="4139" y="7666"/>
                      </a:lnTo>
                      <a:lnTo>
                        <a:pt x="3377" y="8144"/>
                      </a:lnTo>
                      <a:lnTo>
                        <a:pt x="3048" y="8400"/>
                      </a:lnTo>
                      <a:lnTo>
                        <a:pt x="2667" y="8692"/>
                      </a:lnTo>
                      <a:lnTo>
                        <a:pt x="1992" y="9298"/>
                      </a:lnTo>
                      <a:lnTo>
                        <a:pt x="1420" y="9927"/>
                      </a:lnTo>
                      <a:lnTo>
                        <a:pt x="935" y="10602"/>
                      </a:lnTo>
                      <a:lnTo>
                        <a:pt x="537" y="11301"/>
                      </a:lnTo>
                      <a:lnTo>
                        <a:pt x="259" y="12024"/>
                      </a:lnTo>
                      <a:lnTo>
                        <a:pt x="68" y="12757"/>
                      </a:lnTo>
                      <a:lnTo>
                        <a:pt x="0" y="13515"/>
                      </a:lnTo>
                      <a:lnTo>
                        <a:pt x="17" y="13899"/>
                      </a:lnTo>
                      <a:lnTo>
                        <a:pt x="0" y="14272"/>
                      </a:lnTo>
                      <a:lnTo>
                        <a:pt x="68" y="15029"/>
                      </a:lnTo>
                      <a:lnTo>
                        <a:pt x="259" y="15763"/>
                      </a:lnTo>
                      <a:lnTo>
                        <a:pt x="537" y="16485"/>
                      </a:lnTo>
                      <a:lnTo>
                        <a:pt x="935" y="17184"/>
                      </a:lnTo>
                      <a:lnTo>
                        <a:pt x="1420" y="17860"/>
                      </a:lnTo>
                      <a:lnTo>
                        <a:pt x="1992" y="18489"/>
                      </a:lnTo>
                      <a:lnTo>
                        <a:pt x="2667" y="19095"/>
                      </a:lnTo>
                      <a:lnTo>
                        <a:pt x="3048" y="19387"/>
                      </a:lnTo>
                      <a:lnTo>
                        <a:pt x="3377" y="19643"/>
                      </a:lnTo>
                      <a:lnTo>
                        <a:pt x="4122" y="20121"/>
                      </a:lnTo>
                      <a:lnTo>
                        <a:pt x="4936" y="20529"/>
                      </a:lnTo>
                      <a:lnTo>
                        <a:pt x="5819" y="20878"/>
                      </a:lnTo>
                      <a:lnTo>
                        <a:pt x="6737" y="21158"/>
                      </a:lnTo>
                      <a:lnTo>
                        <a:pt x="7690" y="21367"/>
                      </a:lnTo>
                      <a:lnTo>
                        <a:pt x="8696" y="21519"/>
                      </a:lnTo>
                      <a:lnTo>
                        <a:pt x="9717" y="21588"/>
                      </a:lnTo>
                      <a:lnTo>
                        <a:pt x="10238" y="21600"/>
                      </a:lnTo>
                      <a:lnTo>
                        <a:pt x="10808" y="21600"/>
                      </a:lnTo>
                      <a:lnTo>
                        <a:pt x="11934" y="21507"/>
                      </a:lnTo>
                      <a:lnTo>
                        <a:pt x="13060" y="21332"/>
                      </a:lnTo>
                      <a:lnTo>
                        <a:pt x="14135" y="21052"/>
                      </a:lnTo>
                      <a:lnTo>
                        <a:pt x="14655" y="20890"/>
                      </a:lnTo>
                      <a:lnTo>
                        <a:pt x="15087" y="20726"/>
                      </a:lnTo>
                      <a:lnTo>
                        <a:pt x="15901" y="20342"/>
                      </a:lnTo>
                      <a:lnTo>
                        <a:pt x="16646" y="19899"/>
                      </a:lnTo>
                      <a:lnTo>
                        <a:pt x="17288" y="19387"/>
                      </a:lnTo>
                      <a:lnTo>
                        <a:pt x="17564" y="19107"/>
                      </a:lnTo>
                      <a:lnTo>
                        <a:pt x="17737" y="19107"/>
                      </a:lnTo>
                      <a:lnTo>
                        <a:pt x="17737" y="21123"/>
                      </a:lnTo>
                      <a:lnTo>
                        <a:pt x="21600" y="21123"/>
                      </a:lnTo>
                      <a:lnTo>
                        <a:pt x="21600" y="0"/>
                      </a:lnTo>
                      <a:close/>
                    </a:path>
                  </a:pathLst>
                </a:custGeom>
                <a:solidFill>
                  <a:srgbClr val="5F6368"/>
                </a:solidFill>
                <a:ln>
                  <a:noFill/>
                </a:ln>
              </p:spPr>
              <p:txBody>
                <a:bodyPr anchorCtr="0" anchor="ctr" bIns="30475" lIns="30475" spcFirstLastPara="1" rIns="30475"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sp>
        <p:nvSpPr>
          <p:cNvPr id="148" name="Google Shape;148;p79"/>
          <p:cNvSpPr txBox="1"/>
          <p:nvPr>
            <p:ph idx="1" type="body"/>
          </p:nvPr>
        </p:nvSpPr>
        <p:spPr>
          <a:xfrm>
            <a:off x="762002" y="2573866"/>
            <a:ext cx="2540100" cy="17619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1pPr>
            <a:lvl2pPr indent="-298450" lvl="1" marL="9144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2pPr>
            <a:lvl3pPr indent="-298450" lvl="2" marL="13716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3pPr>
            <a:lvl4pPr indent="-298450" lvl="3" marL="18288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4pPr>
            <a:lvl5pPr indent="-298450" lvl="4" marL="2286000" algn="l">
              <a:lnSpc>
                <a:spcPct val="115000"/>
              </a:lnSpc>
              <a:spcBef>
                <a:spcPts val="0"/>
              </a:spcBef>
              <a:spcAft>
                <a:spcPts val="0"/>
              </a:spcAft>
              <a:buClr>
                <a:srgbClr val="3C4043"/>
              </a:buClr>
              <a:buSzPts val="1100"/>
              <a:buFont typeface="Roboto"/>
              <a:buChar char="○"/>
              <a:defRPr sz="1100">
                <a:solidFill>
                  <a:srgbClr val="3C4043"/>
                </a:solidFill>
                <a:latin typeface="Roboto"/>
                <a:ea typeface="Roboto"/>
                <a:cs typeface="Roboto"/>
                <a:sym typeface="Roboto"/>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149" name="Google Shape;149;p79"/>
          <p:cNvSpPr txBox="1"/>
          <p:nvPr>
            <p:ph idx="12" type="sldNum"/>
          </p:nvPr>
        </p:nvSpPr>
        <p:spPr>
          <a:xfrm>
            <a:off x="4419599" y="4625755"/>
            <a:ext cx="2133600" cy="279300"/>
          </a:xfrm>
          <a:prstGeom prst="rect">
            <a:avLst/>
          </a:prstGeom>
          <a:noFill/>
          <a:ln>
            <a:noFill/>
          </a:ln>
        </p:spPr>
        <p:txBody>
          <a:bodyPr anchorCtr="0" anchor="ctr" bIns="30475" lIns="30475" spcFirstLastPara="1" rIns="30475" wrap="square" tIns="304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0" name="Shape 150"/>
        <p:cNvGrpSpPr/>
        <p:nvPr/>
      </p:nvGrpSpPr>
      <p:grpSpPr>
        <a:xfrm>
          <a:off x="0" y="0"/>
          <a:ext cx="0" cy="0"/>
          <a:chOff x="0" y="0"/>
          <a:chExt cx="0" cy="0"/>
        </a:xfrm>
      </p:grpSpPr>
      <p:sp>
        <p:nvSpPr>
          <p:cNvPr id="151" name="Google Shape;151;p80"/>
          <p:cNvSpPr txBox="1"/>
          <p:nvPr>
            <p:ph type="ctrTitle"/>
          </p:nvPr>
        </p:nvSpPr>
        <p:spPr>
          <a:xfrm>
            <a:off x="685800" y="1583342"/>
            <a:ext cx="7772400" cy="1159800"/>
          </a:xfrm>
          <a:prstGeom prst="rect">
            <a:avLst/>
          </a:prstGeom>
          <a:noFill/>
          <a:ln>
            <a:noFill/>
          </a:ln>
        </p:spPr>
        <p:txBody>
          <a:bodyPr anchorCtr="0" anchor="t" bIns="0" lIns="0" spcFirstLastPara="1" rIns="91425" wrap="square" tIns="0">
            <a:noAutofit/>
          </a:bodyPr>
          <a:lstStyle>
            <a:lvl1pPr lvl="0" algn="ctr">
              <a:lnSpc>
                <a:spcPct val="115000"/>
              </a:lnSpc>
              <a:spcBef>
                <a:spcPts val="0"/>
              </a:spcBef>
              <a:spcAft>
                <a:spcPts val="0"/>
              </a:spcAft>
              <a:buSzPts val="4800"/>
              <a:buChar char="●"/>
              <a:defRPr sz="4800"/>
            </a:lvl1pPr>
            <a:lvl2pPr lvl="1" algn="ctr">
              <a:lnSpc>
                <a:spcPct val="115000"/>
              </a:lnSpc>
              <a:spcBef>
                <a:spcPts val="0"/>
              </a:spcBef>
              <a:spcAft>
                <a:spcPts val="0"/>
              </a:spcAft>
              <a:buSzPts val="4800"/>
              <a:buChar char="○"/>
              <a:defRPr sz="4800"/>
            </a:lvl2pPr>
            <a:lvl3pPr lvl="2" algn="ctr">
              <a:lnSpc>
                <a:spcPct val="115000"/>
              </a:lnSpc>
              <a:spcBef>
                <a:spcPts val="0"/>
              </a:spcBef>
              <a:spcAft>
                <a:spcPts val="0"/>
              </a:spcAft>
              <a:buSzPts val="4800"/>
              <a:buChar char="■"/>
              <a:defRPr sz="4800"/>
            </a:lvl3pPr>
            <a:lvl4pPr lvl="3" algn="ctr">
              <a:lnSpc>
                <a:spcPct val="115000"/>
              </a:lnSpc>
              <a:spcBef>
                <a:spcPts val="0"/>
              </a:spcBef>
              <a:spcAft>
                <a:spcPts val="0"/>
              </a:spcAft>
              <a:buSzPts val="4800"/>
              <a:buChar char="●"/>
              <a:defRPr sz="4800"/>
            </a:lvl4pPr>
            <a:lvl5pPr lvl="4" algn="ctr">
              <a:lnSpc>
                <a:spcPct val="115000"/>
              </a:lnSpc>
              <a:spcBef>
                <a:spcPts val="0"/>
              </a:spcBef>
              <a:spcAft>
                <a:spcPts val="0"/>
              </a:spcAft>
              <a:buSzPts val="4800"/>
              <a:buChar char="○"/>
              <a:defRPr sz="4800"/>
            </a:lvl5pPr>
            <a:lvl6pPr lvl="5" algn="ctr">
              <a:lnSpc>
                <a:spcPct val="115000"/>
              </a:lnSpc>
              <a:spcBef>
                <a:spcPts val="0"/>
              </a:spcBef>
              <a:spcAft>
                <a:spcPts val="0"/>
              </a:spcAft>
              <a:buSzPts val="4800"/>
              <a:buChar char="■"/>
              <a:defRPr sz="4800"/>
            </a:lvl6pPr>
            <a:lvl7pPr lvl="6" algn="ctr">
              <a:lnSpc>
                <a:spcPct val="115000"/>
              </a:lnSpc>
              <a:spcBef>
                <a:spcPts val="0"/>
              </a:spcBef>
              <a:spcAft>
                <a:spcPts val="0"/>
              </a:spcAft>
              <a:buSzPts val="4800"/>
              <a:buChar char="●"/>
              <a:defRPr sz="4800"/>
            </a:lvl7pPr>
            <a:lvl8pPr lvl="7" algn="ctr">
              <a:lnSpc>
                <a:spcPct val="115000"/>
              </a:lnSpc>
              <a:spcBef>
                <a:spcPts val="0"/>
              </a:spcBef>
              <a:spcAft>
                <a:spcPts val="0"/>
              </a:spcAft>
              <a:buSzPts val="4800"/>
              <a:buChar char="○"/>
              <a:defRPr sz="4800"/>
            </a:lvl8pPr>
            <a:lvl9pPr lvl="8" algn="ctr">
              <a:lnSpc>
                <a:spcPct val="115000"/>
              </a:lnSpc>
              <a:spcBef>
                <a:spcPts val="0"/>
              </a:spcBef>
              <a:spcAft>
                <a:spcPts val="0"/>
              </a:spcAft>
              <a:buSzPts val="4800"/>
              <a:buChar char="■"/>
              <a:defRPr sz="4800"/>
            </a:lvl9pPr>
          </a:lstStyle>
          <a:p/>
        </p:txBody>
      </p:sp>
      <p:sp>
        <p:nvSpPr>
          <p:cNvPr id="152" name="Google Shape;152;p80"/>
          <p:cNvSpPr txBox="1"/>
          <p:nvPr>
            <p:ph idx="1" type="subTitle"/>
          </p:nvPr>
        </p:nvSpPr>
        <p:spPr>
          <a:xfrm>
            <a:off x="685800" y="2840054"/>
            <a:ext cx="7772400" cy="784800"/>
          </a:xfrm>
          <a:prstGeom prst="rect">
            <a:avLst/>
          </a:prstGeom>
          <a:noFill/>
          <a:ln>
            <a:noFill/>
          </a:ln>
        </p:spPr>
        <p:txBody>
          <a:bodyPr anchorCtr="0" anchor="t" bIns="0" lIns="0" spcFirstLastPara="1" rIns="91425" wrap="square" tIns="0">
            <a:noAutofit/>
          </a:bodyPr>
          <a:lstStyle>
            <a:lvl1pPr lvl="0" algn="ctr">
              <a:lnSpc>
                <a:spcPct val="150000"/>
              </a:lnSpc>
              <a:spcBef>
                <a:spcPts val="0"/>
              </a:spcBef>
              <a:spcAft>
                <a:spcPts val="0"/>
              </a:spcAft>
              <a:buClr>
                <a:schemeClr val="dk2"/>
              </a:buClr>
              <a:buSzPts val="1000"/>
              <a:buNone/>
              <a:defRPr>
                <a:solidFill>
                  <a:schemeClr val="dk2"/>
                </a:solidFill>
              </a:defRPr>
            </a:lvl1pPr>
            <a:lvl2pPr lvl="1" algn="ctr">
              <a:lnSpc>
                <a:spcPct val="150000"/>
              </a:lnSpc>
              <a:spcBef>
                <a:spcPts val="0"/>
              </a:spcBef>
              <a:spcAft>
                <a:spcPts val="0"/>
              </a:spcAft>
              <a:buClr>
                <a:schemeClr val="dk2"/>
              </a:buClr>
              <a:buSzPts val="3000"/>
              <a:buNone/>
              <a:defRPr sz="3000">
                <a:solidFill>
                  <a:schemeClr val="dk2"/>
                </a:solidFill>
              </a:defRPr>
            </a:lvl2pPr>
            <a:lvl3pPr lvl="2" algn="ctr">
              <a:lnSpc>
                <a:spcPct val="150000"/>
              </a:lnSpc>
              <a:spcBef>
                <a:spcPts val="0"/>
              </a:spcBef>
              <a:spcAft>
                <a:spcPts val="0"/>
              </a:spcAft>
              <a:buClr>
                <a:schemeClr val="dk2"/>
              </a:buClr>
              <a:buSzPts val="3000"/>
              <a:buNone/>
              <a:defRPr sz="3000">
                <a:solidFill>
                  <a:schemeClr val="dk2"/>
                </a:solidFill>
              </a:defRPr>
            </a:lvl3pPr>
            <a:lvl4pPr lvl="3" algn="ctr">
              <a:lnSpc>
                <a:spcPct val="150000"/>
              </a:lnSpc>
              <a:spcBef>
                <a:spcPts val="0"/>
              </a:spcBef>
              <a:spcAft>
                <a:spcPts val="0"/>
              </a:spcAft>
              <a:buClr>
                <a:schemeClr val="dk2"/>
              </a:buClr>
              <a:buSzPts val="3000"/>
              <a:buNone/>
              <a:defRPr sz="3000">
                <a:solidFill>
                  <a:schemeClr val="dk2"/>
                </a:solidFill>
              </a:defRPr>
            </a:lvl4pPr>
            <a:lvl5pPr lvl="4" algn="ctr">
              <a:lnSpc>
                <a:spcPct val="150000"/>
              </a:lnSpc>
              <a:spcBef>
                <a:spcPts val="0"/>
              </a:spcBef>
              <a:spcAft>
                <a:spcPts val="0"/>
              </a:spcAft>
              <a:buClr>
                <a:schemeClr val="dk2"/>
              </a:buClr>
              <a:buSzPts val="3000"/>
              <a:buNone/>
              <a:defRPr sz="3000">
                <a:solidFill>
                  <a:schemeClr val="dk2"/>
                </a:solidFill>
              </a:defRPr>
            </a:lvl5pPr>
            <a:lvl6pPr lvl="5" algn="ctr">
              <a:lnSpc>
                <a:spcPct val="150000"/>
              </a:lnSpc>
              <a:spcBef>
                <a:spcPts val="0"/>
              </a:spcBef>
              <a:spcAft>
                <a:spcPts val="0"/>
              </a:spcAft>
              <a:buClr>
                <a:schemeClr val="dk2"/>
              </a:buClr>
              <a:buSzPts val="3000"/>
              <a:buNone/>
              <a:defRPr sz="3000">
                <a:solidFill>
                  <a:schemeClr val="dk2"/>
                </a:solidFill>
              </a:defRPr>
            </a:lvl6pPr>
            <a:lvl7pPr lvl="6" algn="ctr">
              <a:lnSpc>
                <a:spcPct val="150000"/>
              </a:lnSpc>
              <a:spcBef>
                <a:spcPts val="0"/>
              </a:spcBef>
              <a:spcAft>
                <a:spcPts val="0"/>
              </a:spcAft>
              <a:buClr>
                <a:schemeClr val="dk2"/>
              </a:buClr>
              <a:buSzPts val="3000"/>
              <a:buNone/>
              <a:defRPr sz="3000">
                <a:solidFill>
                  <a:schemeClr val="dk2"/>
                </a:solidFill>
              </a:defRPr>
            </a:lvl7pPr>
            <a:lvl8pPr lvl="7" algn="ctr">
              <a:lnSpc>
                <a:spcPct val="150000"/>
              </a:lnSpc>
              <a:spcBef>
                <a:spcPts val="0"/>
              </a:spcBef>
              <a:spcAft>
                <a:spcPts val="0"/>
              </a:spcAft>
              <a:buClr>
                <a:schemeClr val="dk2"/>
              </a:buClr>
              <a:buSzPts val="3000"/>
              <a:buNone/>
              <a:defRPr sz="3000">
                <a:solidFill>
                  <a:schemeClr val="dk2"/>
                </a:solidFill>
              </a:defRPr>
            </a:lvl8pPr>
            <a:lvl9pPr lvl="8" algn="ctr">
              <a:lnSpc>
                <a:spcPct val="15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154" name="Shape 154"/>
        <p:cNvGrpSpPr/>
        <p:nvPr/>
      </p:nvGrpSpPr>
      <p:grpSpPr>
        <a:xfrm>
          <a:off x="0" y="0"/>
          <a:ext cx="0" cy="0"/>
          <a:chOff x="0" y="0"/>
          <a:chExt cx="0" cy="0"/>
        </a:xfrm>
      </p:grpSpPr>
      <p:sp>
        <p:nvSpPr>
          <p:cNvPr id="155" name="Google Shape;155;p82"/>
          <p:cNvSpPr txBox="1"/>
          <p:nvPr>
            <p:ph type="title"/>
          </p:nvPr>
        </p:nvSpPr>
        <p:spPr>
          <a:xfrm>
            <a:off x="685800" y="704725"/>
            <a:ext cx="7620000" cy="5811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56" name="Google Shape;156;p82"/>
          <p:cNvSpPr txBox="1"/>
          <p:nvPr>
            <p:ph idx="1" type="body"/>
          </p:nvPr>
        </p:nvSpPr>
        <p:spPr>
          <a:xfrm>
            <a:off x="685800" y="1638300"/>
            <a:ext cx="7696200" cy="2647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grpSp>
        <p:nvGrpSpPr>
          <p:cNvPr id="157" name="Google Shape;157;p82"/>
          <p:cNvGrpSpPr/>
          <p:nvPr/>
        </p:nvGrpSpPr>
        <p:grpSpPr>
          <a:xfrm>
            <a:off x="409957" y="4433682"/>
            <a:ext cx="2143330" cy="562473"/>
            <a:chOff x="831227" y="1197994"/>
            <a:chExt cx="2449800" cy="642900"/>
          </a:xfrm>
        </p:grpSpPr>
        <p:grpSp>
          <p:nvGrpSpPr>
            <p:cNvPr id="158" name="Google Shape;158;p82"/>
            <p:cNvGrpSpPr/>
            <p:nvPr/>
          </p:nvGrpSpPr>
          <p:grpSpPr>
            <a:xfrm>
              <a:off x="1045677" y="1364131"/>
              <a:ext cx="2028965" cy="317954"/>
              <a:chOff x="1045677" y="1364131"/>
              <a:chExt cx="2028965" cy="317954"/>
            </a:xfrm>
          </p:grpSpPr>
          <p:grpSp>
            <p:nvGrpSpPr>
              <p:cNvPr id="159" name="Google Shape;159;p82"/>
              <p:cNvGrpSpPr/>
              <p:nvPr/>
            </p:nvGrpSpPr>
            <p:grpSpPr>
              <a:xfrm>
                <a:off x="1045677" y="1364131"/>
                <a:ext cx="376032" cy="302437"/>
                <a:chOff x="1045677" y="1364131"/>
                <a:chExt cx="376032" cy="302437"/>
              </a:xfrm>
            </p:grpSpPr>
            <p:sp>
              <p:nvSpPr>
                <p:cNvPr id="160" name="Google Shape;160;p8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82"/>
              <p:cNvGrpSpPr/>
              <p:nvPr/>
            </p:nvGrpSpPr>
            <p:grpSpPr>
              <a:xfrm>
                <a:off x="1532346" y="1409239"/>
                <a:ext cx="1542296" cy="272846"/>
                <a:chOff x="1532346" y="1409239"/>
                <a:chExt cx="1542296" cy="272846"/>
              </a:xfrm>
            </p:grpSpPr>
            <p:sp>
              <p:nvSpPr>
                <p:cNvPr id="165" name="Google Shape;165;p8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82"/>
                <p:cNvGrpSpPr/>
                <p:nvPr/>
              </p:nvGrpSpPr>
              <p:grpSpPr>
                <a:xfrm>
                  <a:off x="2430564" y="1427610"/>
                  <a:ext cx="644078" cy="193336"/>
                  <a:chOff x="2430564" y="1427610"/>
                  <a:chExt cx="644078" cy="193336"/>
                </a:xfrm>
              </p:grpSpPr>
              <p:sp>
                <p:nvSpPr>
                  <p:cNvPr id="167" name="Google Shape;167;p8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72" name="Google Shape;172;p8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able of Contents">
  <p:cSld name="TITLE_2_1_1">
    <p:spTree>
      <p:nvGrpSpPr>
        <p:cNvPr id="173" name="Shape 173"/>
        <p:cNvGrpSpPr/>
        <p:nvPr/>
      </p:nvGrpSpPr>
      <p:grpSpPr>
        <a:xfrm>
          <a:off x="0" y="0"/>
          <a:ext cx="0" cy="0"/>
          <a:chOff x="0" y="0"/>
          <a:chExt cx="0" cy="0"/>
        </a:xfrm>
      </p:grpSpPr>
      <p:sp>
        <p:nvSpPr>
          <p:cNvPr id="174" name="Google Shape;174;p83"/>
          <p:cNvSpPr txBox="1"/>
          <p:nvPr>
            <p:ph idx="1" type="subTitle"/>
          </p:nvPr>
        </p:nvSpPr>
        <p:spPr>
          <a:xfrm>
            <a:off x="357675" y="1091825"/>
            <a:ext cx="2712600" cy="3692400"/>
          </a:xfrm>
          <a:prstGeom prst="rect">
            <a:avLst/>
          </a:prstGeom>
          <a:noFill/>
          <a:ln>
            <a:noFill/>
          </a:ln>
        </p:spPr>
        <p:txBody>
          <a:bodyPr anchorCtr="0" anchor="t" bIns="0" lIns="0" spcFirstLastPara="1" rIns="91425" wrap="square" tIns="0">
            <a:noAutofit/>
          </a:bodyPr>
          <a:lstStyle>
            <a:lvl1pPr lvl="0" algn="l">
              <a:lnSpc>
                <a:spcPct val="150000"/>
              </a:lnSpc>
              <a:spcBef>
                <a:spcPts val="0"/>
              </a:spcBef>
              <a:spcAft>
                <a:spcPts val="0"/>
              </a:spcAft>
              <a:buClr>
                <a:srgbClr val="3C4043"/>
              </a:buClr>
              <a:buSzPts val="1400"/>
              <a:buNone/>
              <a:defRPr sz="1400">
                <a:solidFill>
                  <a:srgbClr val="3C4043"/>
                </a:solidFill>
              </a:defRPr>
            </a:lvl1pPr>
            <a:lvl2pPr lvl="1" algn="ctr">
              <a:lnSpc>
                <a:spcPct val="150000"/>
              </a:lnSpc>
              <a:spcBef>
                <a:spcPts val="0"/>
              </a:spcBef>
              <a:spcAft>
                <a:spcPts val="0"/>
              </a:spcAft>
              <a:buSzPts val="1000"/>
              <a:buNone/>
              <a:defRPr/>
            </a:lvl2pPr>
            <a:lvl3pPr lvl="2" algn="ctr">
              <a:lnSpc>
                <a:spcPct val="150000"/>
              </a:lnSpc>
              <a:spcBef>
                <a:spcPts val="0"/>
              </a:spcBef>
              <a:spcAft>
                <a:spcPts val="0"/>
              </a:spcAft>
              <a:buSzPts val="1000"/>
              <a:buNone/>
              <a:defRPr/>
            </a:lvl3pPr>
            <a:lvl4pPr lvl="3" algn="ctr">
              <a:lnSpc>
                <a:spcPct val="150000"/>
              </a:lnSpc>
              <a:spcBef>
                <a:spcPts val="0"/>
              </a:spcBef>
              <a:spcAft>
                <a:spcPts val="0"/>
              </a:spcAft>
              <a:buSzPts val="1000"/>
              <a:buNone/>
              <a:defRPr/>
            </a:lvl4pPr>
            <a:lvl5pPr lvl="4" algn="ctr">
              <a:lnSpc>
                <a:spcPct val="150000"/>
              </a:lnSpc>
              <a:spcBef>
                <a:spcPts val="0"/>
              </a:spcBef>
              <a:spcAft>
                <a:spcPts val="0"/>
              </a:spcAft>
              <a:buSzPts val="1000"/>
              <a:buNone/>
              <a:defRPr/>
            </a:lvl5pPr>
            <a:lvl6pPr lvl="5" algn="ctr">
              <a:lnSpc>
                <a:spcPct val="150000"/>
              </a:lnSpc>
              <a:spcBef>
                <a:spcPts val="0"/>
              </a:spcBef>
              <a:spcAft>
                <a:spcPts val="0"/>
              </a:spcAft>
              <a:buSzPts val="1000"/>
              <a:buNone/>
              <a:defRPr/>
            </a:lvl6pPr>
            <a:lvl7pPr lvl="6" algn="ctr">
              <a:lnSpc>
                <a:spcPct val="150000"/>
              </a:lnSpc>
              <a:spcBef>
                <a:spcPts val="0"/>
              </a:spcBef>
              <a:spcAft>
                <a:spcPts val="0"/>
              </a:spcAft>
              <a:buSzPts val="1000"/>
              <a:buNone/>
              <a:defRPr/>
            </a:lvl7pPr>
            <a:lvl8pPr lvl="7" algn="ctr">
              <a:lnSpc>
                <a:spcPct val="150000"/>
              </a:lnSpc>
              <a:spcBef>
                <a:spcPts val="0"/>
              </a:spcBef>
              <a:spcAft>
                <a:spcPts val="0"/>
              </a:spcAft>
              <a:buSzPts val="1000"/>
              <a:buNone/>
              <a:defRPr/>
            </a:lvl8pPr>
            <a:lvl9pPr lvl="8" algn="ctr">
              <a:lnSpc>
                <a:spcPct val="150000"/>
              </a:lnSpc>
              <a:spcBef>
                <a:spcPts val="0"/>
              </a:spcBef>
              <a:spcAft>
                <a:spcPts val="0"/>
              </a:spcAft>
              <a:buSzPts val="1000"/>
              <a:buNone/>
              <a:defRPr/>
            </a:lvl9pPr>
          </a:lstStyle>
          <a:p/>
        </p:txBody>
      </p:sp>
      <p:sp>
        <p:nvSpPr>
          <p:cNvPr id="175" name="Google Shape;175;p83"/>
          <p:cNvSpPr txBox="1"/>
          <p:nvPr>
            <p:ph idx="2" type="subTitle"/>
          </p:nvPr>
        </p:nvSpPr>
        <p:spPr>
          <a:xfrm>
            <a:off x="3215925" y="1091825"/>
            <a:ext cx="2712600" cy="3692400"/>
          </a:xfrm>
          <a:prstGeom prst="rect">
            <a:avLst/>
          </a:prstGeom>
          <a:noFill/>
          <a:ln>
            <a:noFill/>
          </a:ln>
        </p:spPr>
        <p:txBody>
          <a:bodyPr anchorCtr="0" anchor="t" bIns="0" lIns="0" spcFirstLastPara="1" rIns="91425" wrap="square" tIns="0">
            <a:noAutofit/>
          </a:bodyPr>
          <a:lstStyle>
            <a:lvl1pPr lvl="0" algn="l">
              <a:lnSpc>
                <a:spcPct val="150000"/>
              </a:lnSpc>
              <a:spcBef>
                <a:spcPts val="0"/>
              </a:spcBef>
              <a:spcAft>
                <a:spcPts val="0"/>
              </a:spcAft>
              <a:buClr>
                <a:srgbClr val="4285F4"/>
              </a:buClr>
              <a:buSzPts val="1400"/>
              <a:buNone/>
              <a:defRPr b="1" sz="1400">
                <a:solidFill>
                  <a:srgbClr val="4285F4"/>
                </a:solidFill>
              </a:defRPr>
            </a:lvl1pPr>
            <a:lvl2pPr lvl="1" algn="ctr">
              <a:lnSpc>
                <a:spcPct val="150000"/>
              </a:lnSpc>
              <a:spcBef>
                <a:spcPts val="0"/>
              </a:spcBef>
              <a:spcAft>
                <a:spcPts val="0"/>
              </a:spcAft>
              <a:buClr>
                <a:srgbClr val="4285F4"/>
              </a:buClr>
              <a:buSzPts val="1000"/>
              <a:buNone/>
              <a:defRPr b="1">
                <a:solidFill>
                  <a:srgbClr val="4285F4"/>
                </a:solidFill>
              </a:defRPr>
            </a:lvl2pPr>
            <a:lvl3pPr lvl="2" algn="ctr">
              <a:lnSpc>
                <a:spcPct val="150000"/>
              </a:lnSpc>
              <a:spcBef>
                <a:spcPts val="0"/>
              </a:spcBef>
              <a:spcAft>
                <a:spcPts val="0"/>
              </a:spcAft>
              <a:buClr>
                <a:srgbClr val="4285F4"/>
              </a:buClr>
              <a:buSzPts val="1000"/>
              <a:buNone/>
              <a:defRPr b="1">
                <a:solidFill>
                  <a:srgbClr val="4285F4"/>
                </a:solidFill>
              </a:defRPr>
            </a:lvl3pPr>
            <a:lvl4pPr lvl="3" algn="ctr">
              <a:lnSpc>
                <a:spcPct val="150000"/>
              </a:lnSpc>
              <a:spcBef>
                <a:spcPts val="0"/>
              </a:spcBef>
              <a:spcAft>
                <a:spcPts val="0"/>
              </a:spcAft>
              <a:buClr>
                <a:srgbClr val="4285F4"/>
              </a:buClr>
              <a:buSzPts val="1000"/>
              <a:buNone/>
              <a:defRPr b="1">
                <a:solidFill>
                  <a:srgbClr val="4285F4"/>
                </a:solidFill>
              </a:defRPr>
            </a:lvl4pPr>
            <a:lvl5pPr lvl="4" algn="ctr">
              <a:lnSpc>
                <a:spcPct val="150000"/>
              </a:lnSpc>
              <a:spcBef>
                <a:spcPts val="0"/>
              </a:spcBef>
              <a:spcAft>
                <a:spcPts val="0"/>
              </a:spcAft>
              <a:buClr>
                <a:srgbClr val="4285F4"/>
              </a:buClr>
              <a:buSzPts val="1000"/>
              <a:buNone/>
              <a:defRPr b="1">
                <a:solidFill>
                  <a:srgbClr val="4285F4"/>
                </a:solidFill>
              </a:defRPr>
            </a:lvl5pPr>
            <a:lvl6pPr lvl="5" algn="ctr">
              <a:lnSpc>
                <a:spcPct val="150000"/>
              </a:lnSpc>
              <a:spcBef>
                <a:spcPts val="0"/>
              </a:spcBef>
              <a:spcAft>
                <a:spcPts val="0"/>
              </a:spcAft>
              <a:buClr>
                <a:srgbClr val="4285F4"/>
              </a:buClr>
              <a:buSzPts val="1000"/>
              <a:buNone/>
              <a:defRPr b="1">
                <a:solidFill>
                  <a:srgbClr val="4285F4"/>
                </a:solidFill>
              </a:defRPr>
            </a:lvl6pPr>
            <a:lvl7pPr lvl="6" algn="ctr">
              <a:lnSpc>
                <a:spcPct val="150000"/>
              </a:lnSpc>
              <a:spcBef>
                <a:spcPts val="0"/>
              </a:spcBef>
              <a:spcAft>
                <a:spcPts val="0"/>
              </a:spcAft>
              <a:buClr>
                <a:srgbClr val="4285F4"/>
              </a:buClr>
              <a:buSzPts val="1000"/>
              <a:buNone/>
              <a:defRPr b="1">
                <a:solidFill>
                  <a:srgbClr val="4285F4"/>
                </a:solidFill>
              </a:defRPr>
            </a:lvl7pPr>
            <a:lvl8pPr lvl="7" algn="ctr">
              <a:lnSpc>
                <a:spcPct val="150000"/>
              </a:lnSpc>
              <a:spcBef>
                <a:spcPts val="0"/>
              </a:spcBef>
              <a:spcAft>
                <a:spcPts val="0"/>
              </a:spcAft>
              <a:buClr>
                <a:srgbClr val="4285F4"/>
              </a:buClr>
              <a:buSzPts val="1000"/>
              <a:buNone/>
              <a:defRPr b="1">
                <a:solidFill>
                  <a:srgbClr val="4285F4"/>
                </a:solidFill>
              </a:defRPr>
            </a:lvl8pPr>
            <a:lvl9pPr lvl="8" algn="ctr">
              <a:lnSpc>
                <a:spcPct val="150000"/>
              </a:lnSpc>
              <a:spcBef>
                <a:spcPts val="0"/>
              </a:spcBef>
              <a:spcAft>
                <a:spcPts val="0"/>
              </a:spcAft>
              <a:buClr>
                <a:srgbClr val="4285F4"/>
              </a:buClr>
              <a:buSzPts val="1000"/>
              <a:buNone/>
              <a:defRPr b="1">
                <a:solidFill>
                  <a:srgbClr val="4285F4"/>
                </a:solidFill>
              </a:defRPr>
            </a:lvl9pPr>
          </a:lstStyle>
          <a:p/>
        </p:txBody>
      </p:sp>
      <p:sp>
        <p:nvSpPr>
          <p:cNvPr id="176" name="Google Shape;176;p83"/>
          <p:cNvSpPr txBox="1"/>
          <p:nvPr>
            <p:ph idx="3" type="subTitle"/>
          </p:nvPr>
        </p:nvSpPr>
        <p:spPr>
          <a:xfrm>
            <a:off x="357675" y="545900"/>
            <a:ext cx="8429100" cy="273000"/>
          </a:xfrm>
          <a:prstGeom prst="rect">
            <a:avLst/>
          </a:prstGeom>
          <a:noFill/>
          <a:ln>
            <a:noFill/>
          </a:ln>
        </p:spPr>
        <p:txBody>
          <a:bodyPr anchorCtr="0" anchor="t" bIns="0" lIns="0" spcFirstLastPara="1" rIns="91425" wrap="square" tIns="0">
            <a:noAutofit/>
          </a:bodyPr>
          <a:lstStyle>
            <a:lvl1pPr lvl="0" algn="l">
              <a:lnSpc>
                <a:spcPct val="100000"/>
              </a:lnSpc>
              <a:spcBef>
                <a:spcPts val="0"/>
              </a:spcBef>
              <a:spcAft>
                <a:spcPts val="0"/>
              </a:spcAft>
              <a:buClr>
                <a:srgbClr val="80868B"/>
              </a:buClr>
              <a:buSzPts val="1200"/>
              <a:buNone/>
              <a:defRPr sz="1200">
                <a:solidFill>
                  <a:srgbClr val="80868B"/>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7" name="Google Shape;177;p83"/>
          <p:cNvSpPr txBox="1"/>
          <p:nvPr>
            <p:ph type="ctrTitle"/>
          </p:nvPr>
        </p:nvSpPr>
        <p:spPr>
          <a:xfrm>
            <a:off x="357675" y="0"/>
            <a:ext cx="8429100" cy="6843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Clr>
                <a:srgbClr val="3C4043"/>
              </a:buClr>
              <a:buSzPts val="1800"/>
              <a:buChar char="●"/>
              <a:defRPr sz="1800">
                <a:solidFill>
                  <a:srgbClr val="3C4043"/>
                </a:solidFill>
              </a:defRPr>
            </a:lvl1pPr>
            <a:lvl2pPr lvl="1" algn="ctr">
              <a:lnSpc>
                <a:spcPct val="115000"/>
              </a:lnSpc>
              <a:spcBef>
                <a:spcPts val="0"/>
              </a:spcBef>
              <a:spcAft>
                <a:spcPts val="0"/>
              </a:spcAft>
              <a:buClr>
                <a:srgbClr val="3C4043"/>
              </a:buClr>
              <a:buSzPts val="1800"/>
              <a:buChar char="○"/>
              <a:defRPr sz="1800">
                <a:solidFill>
                  <a:srgbClr val="3C4043"/>
                </a:solidFill>
              </a:defRPr>
            </a:lvl2pPr>
            <a:lvl3pPr lvl="2" algn="ctr">
              <a:lnSpc>
                <a:spcPct val="115000"/>
              </a:lnSpc>
              <a:spcBef>
                <a:spcPts val="0"/>
              </a:spcBef>
              <a:spcAft>
                <a:spcPts val="0"/>
              </a:spcAft>
              <a:buClr>
                <a:srgbClr val="3C4043"/>
              </a:buClr>
              <a:buSzPts val="1800"/>
              <a:buChar char="■"/>
              <a:defRPr sz="1800">
                <a:solidFill>
                  <a:srgbClr val="3C4043"/>
                </a:solidFill>
              </a:defRPr>
            </a:lvl3pPr>
            <a:lvl4pPr lvl="3" algn="ctr">
              <a:lnSpc>
                <a:spcPct val="115000"/>
              </a:lnSpc>
              <a:spcBef>
                <a:spcPts val="0"/>
              </a:spcBef>
              <a:spcAft>
                <a:spcPts val="0"/>
              </a:spcAft>
              <a:buClr>
                <a:srgbClr val="3C4043"/>
              </a:buClr>
              <a:buSzPts val="1800"/>
              <a:buChar char="●"/>
              <a:defRPr sz="1800">
                <a:solidFill>
                  <a:srgbClr val="3C4043"/>
                </a:solidFill>
              </a:defRPr>
            </a:lvl4pPr>
            <a:lvl5pPr lvl="4" algn="ctr">
              <a:lnSpc>
                <a:spcPct val="115000"/>
              </a:lnSpc>
              <a:spcBef>
                <a:spcPts val="0"/>
              </a:spcBef>
              <a:spcAft>
                <a:spcPts val="0"/>
              </a:spcAft>
              <a:buClr>
                <a:srgbClr val="3C4043"/>
              </a:buClr>
              <a:buSzPts val="1800"/>
              <a:buChar char="○"/>
              <a:defRPr sz="1800">
                <a:solidFill>
                  <a:srgbClr val="3C4043"/>
                </a:solidFill>
              </a:defRPr>
            </a:lvl5pPr>
            <a:lvl6pPr lvl="5" algn="ctr">
              <a:lnSpc>
                <a:spcPct val="115000"/>
              </a:lnSpc>
              <a:spcBef>
                <a:spcPts val="0"/>
              </a:spcBef>
              <a:spcAft>
                <a:spcPts val="0"/>
              </a:spcAft>
              <a:buClr>
                <a:srgbClr val="3C4043"/>
              </a:buClr>
              <a:buSzPts val="1800"/>
              <a:buChar char="■"/>
              <a:defRPr sz="1800">
                <a:solidFill>
                  <a:srgbClr val="3C4043"/>
                </a:solidFill>
              </a:defRPr>
            </a:lvl6pPr>
            <a:lvl7pPr lvl="6" algn="ctr">
              <a:lnSpc>
                <a:spcPct val="115000"/>
              </a:lnSpc>
              <a:spcBef>
                <a:spcPts val="0"/>
              </a:spcBef>
              <a:spcAft>
                <a:spcPts val="0"/>
              </a:spcAft>
              <a:buClr>
                <a:srgbClr val="3C4043"/>
              </a:buClr>
              <a:buSzPts val="1800"/>
              <a:buChar char="●"/>
              <a:defRPr sz="1800">
                <a:solidFill>
                  <a:srgbClr val="3C4043"/>
                </a:solidFill>
              </a:defRPr>
            </a:lvl7pPr>
            <a:lvl8pPr lvl="7" algn="ctr">
              <a:lnSpc>
                <a:spcPct val="115000"/>
              </a:lnSpc>
              <a:spcBef>
                <a:spcPts val="0"/>
              </a:spcBef>
              <a:spcAft>
                <a:spcPts val="0"/>
              </a:spcAft>
              <a:buClr>
                <a:srgbClr val="3C4043"/>
              </a:buClr>
              <a:buSzPts val="1800"/>
              <a:buChar char="○"/>
              <a:defRPr sz="1800">
                <a:solidFill>
                  <a:srgbClr val="3C4043"/>
                </a:solidFill>
              </a:defRPr>
            </a:lvl8pPr>
            <a:lvl9pPr lvl="8" algn="ctr">
              <a:lnSpc>
                <a:spcPct val="115000"/>
              </a:lnSpc>
              <a:spcBef>
                <a:spcPts val="0"/>
              </a:spcBef>
              <a:spcAft>
                <a:spcPts val="0"/>
              </a:spcAft>
              <a:buClr>
                <a:srgbClr val="3C4043"/>
              </a:buClr>
              <a:buSzPts val="1800"/>
              <a:buChar char="■"/>
              <a:defRPr sz="1800">
                <a:solidFill>
                  <a:srgbClr val="3C4043"/>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178" name="Shape 17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179" name="Shape 179"/>
        <p:cNvGrpSpPr/>
        <p:nvPr/>
      </p:nvGrpSpPr>
      <p:grpSpPr>
        <a:xfrm>
          <a:off x="0" y="0"/>
          <a:ext cx="0" cy="0"/>
          <a:chOff x="0" y="0"/>
          <a:chExt cx="0" cy="0"/>
        </a:xfrm>
      </p:grpSpPr>
      <p:sp>
        <p:nvSpPr>
          <p:cNvPr id="180" name="Google Shape;180;p85"/>
          <p:cNvSpPr txBox="1"/>
          <p:nvPr>
            <p:ph idx="1" type="body"/>
          </p:nvPr>
        </p:nvSpPr>
        <p:spPr>
          <a:xfrm>
            <a:off x="457175" y="1536250"/>
            <a:ext cx="2688300" cy="31518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17500" lvl="1" marL="914400" algn="l">
              <a:lnSpc>
                <a:spcPct val="150000"/>
              </a:lnSpc>
              <a:spcBef>
                <a:spcPts val="1000"/>
              </a:spcBef>
              <a:spcAft>
                <a:spcPts val="0"/>
              </a:spcAft>
              <a:buSzPts val="1400"/>
              <a:buChar char="○"/>
              <a:defRPr sz="1400"/>
            </a:lvl2pPr>
            <a:lvl3pPr indent="-317500" lvl="2" marL="1371600" algn="l">
              <a:lnSpc>
                <a:spcPct val="150000"/>
              </a:lnSpc>
              <a:spcBef>
                <a:spcPts val="1000"/>
              </a:spcBef>
              <a:spcAft>
                <a:spcPts val="0"/>
              </a:spcAft>
              <a:buSzPts val="1400"/>
              <a:buChar char="■"/>
              <a:defRPr sz="1400"/>
            </a:lvl3pPr>
            <a:lvl4pPr indent="-317500" lvl="3" marL="1828800" algn="l">
              <a:lnSpc>
                <a:spcPct val="150000"/>
              </a:lnSpc>
              <a:spcBef>
                <a:spcPts val="1000"/>
              </a:spcBef>
              <a:spcAft>
                <a:spcPts val="0"/>
              </a:spcAft>
              <a:buSzPts val="1400"/>
              <a:buChar char="●"/>
              <a:defRPr sz="1400"/>
            </a:lvl4pPr>
            <a:lvl5pPr indent="-317500" lvl="4" marL="2286000" algn="l">
              <a:lnSpc>
                <a:spcPct val="150000"/>
              </a:lnSpc>
              <a:spcBef>
                <a:spcPts val="1000"/>
              </a:spcBef>
              <a:spcAft>
                <a:spcPts val="0"/>
              </a:spcAft>
              <a:buSzPts val="1400"/>
              <a:buChar char="○"/>
              <a:defRPr sz="1400"/>
            </a:lvl5pPr>
            <a:lvl6pPr indent="-317500" lvl="5" marL="2743200" algn="l">
              <a:lnSpc>
                <a:spcPct val="150000"/>
              </a:lnSpc>
              <a:spcBef>
                <a:spcPts val="1000"/>
              </a:spcBef>
              <a:spcAft>
                <a:spcPts val="0"/>
              </a:spcAft>
              <a:buSzPts val="1400"/>
              <a:buChar char="■"/>
              <a:defRPr sz="1400"/>
            </a:lvl6pPr>
            <a:lvl7pPr indent="-317500" lvl="6" marL="3200400" algn="l">
              <a:lnSpc>
                <a:spcPct val="150000"/>
              </a:lnSpc>
              <a:spcBef>
                <a:spcPts val="1000"/>
              </a:spcBef>
              <a:spcAft>
                <a:spcPts val="0"/>
              </a:spcAft>
              <a:buSzPts val="1400"/>
              <a:buChar char="●"/>
              <a:defRPr sz="1400"/>
            </a:lvl7pPr>
            <a:lvl8pPr indent="-317500" lvl="7" marL="3657600" algn="l">
              <a:lnSpc>
                <a:spcPct val="150000"/>
              </a:lnSpc>
              <a:spcBef>
                <a:spcPts val="1000"/>
              </a:spcBef>
              <a:spcAft>
                <a:spcPts val="0"/>
              </a:spcAft>
              <a:buSzPts val="1400"/>
              <a:buChar char="○"/>
              <a:defRPr sz="1400"/>
            </a:lvl8pPr>
            <a:lvl9pPr indent="-317500" lvl="8" marL="4114800" algn="l">
              <a:lnSpc>
                <a:spcPct val="150000"/>
              </a:lnSpc>
              <a:spcBef>
                <a:spcPts val="1000"/>
              </a:spcBef>
              <a:spcAft>
                <a:spcPts val="1000"/>
              </a:spcAft>
              <a:buSzPts val="1400"/>
              <a:buChar char="■"/>
              <a:defRPr sz="1400"/>
            </a:lvl9pPr>
          </a:lstStyle>
          <a:p/>
        </p:txBody>
      </p:sp>
      <p:sp>
        <p:nvSpPr>
          <p:cNvPr id="181" name="Google Shape;181;p85"/>
          <p:cNvSpPr txBox="1"/>
          <p:nvPr>
            <p:ph type="title"/>
          </p:nvPr>
        </p:nvSpPr>
        <p:spPr>
          <a:xfrm>
            <a:off x="457175" y="460250"/>
            <a:ext cx="54591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3000"/>
              <a:buNone/>
              <a:defRPr sz="3000">
                <a:latin typeface="Arial"/>
                <a:ea typeface="Arial"/>
                <a:cs typeface="Arial"/>
                <a:sym typeface="Arial"/>
              </a:defRPr>
            </a:lvl1pPr>
            <a:lvl2pPr lvl="1" algn="l">
              <a:lnSpc>
                <a:spcPct val="115000"/>
              </a:lnSpc>
              <a:spcBef>
                <a:spcPts val="0"/>
              </a:spcBef>
              <a:spcAft>
                <a:spcPts val="0"/>
              </a:spcAft>
              <a:buSzPts val="3000"/>
              <a:buNone/>
              <a:defRPr sz="3000">
                <a:latin typeface="Arial"/>
                <a:ea typeface="Arial"/>
                <a:cs typeface="Arial"/>
                <a:sym typeface="Arial"/>
              </a:defRPr>
            </a:lvl2pPr>
            <a:lvl3pPr lvl="2" algn="l">
              <a:lnSpc>
                <a:spcPct val="115000"/>
              </a:lnSpc>
              <a:spcBef>
                <a:spcPts val="0"/>
              </a:spcBef>
              <a:spcAft>
                <a:spcPts val="0"/>
              </a:spcAft>
              <a:buSzPts val="3000"/>
              <a:buNone/>
              <a:defRPr sz="3000">
                <a:latin typeface="Arial"/>
                <a:ea typeface="Arial"/>
                <a:cs typeface="Arial"/>
                <a:sym typeface="Arial"/>
              </a:defRPr>
            </a:lvl3pPr>
            <a:lvl4pPr lvl="3" algn="l">
              <a:lnSpc>
                <a:spcPct val="115000"/>
              </a:lnSpc>
              <a:spcBef>
                <a:spcPts val="0"/>
              </a:spcBef>
              <a:spcAft>
                <a:spcPts val="0"/>
              </a:spcAft>
              <a:buSzPts val="3000"/>
              <a:buNone/>
              <a:defRPr sz="3000">
                <a:latin typeface="Arial"/>
                <a:ea typeface="Arial"/>
                <a:cs typeface="Arial"/>
                <a:sym typeface="Arial"/>
              </a:defRPr>
            </a:lvl4pPr>
            <a:lvl5pPr lvl="4" algn="l">
              <a:lnSpc>
                <a:spcPct val="115000"/>
              </a:lnSpc>
              <a:spcBef>
                <a:spcPts val="0"/>
              </a:spcBef>
              <a:spcAft>
                <a:spcPts val="0"/>
              </a:spcAft>
              <a:buSzPts val="3000"/>
              <a:buNone/>
              <a:defRPr sz="3000">
                <a:latin typeface="Arial"/>
                <a:ea typeface="Arial"/>
                <a:cs typeface="Arial"/>
                <a:sym typeface="Arial"/>
              </a:defRPr>
            </a:lvl5pPr>
            <a:lvl6pPr lvl="5" algn="l">
              <a:lnSpc>
                <a:spcPct val="115000"/>
              </a:lnSpc>
              <a:spcBef>
                <a:spcPts val="0"/>
              </a:spcBef>
              <a:spcAft>
                <a:spcPts val="0"/>
              </a:spcAft>
              <a:buSzPts val="3000"/>
              <a:buNone/>
              <a:defRPr sz="3000">
                <a:latin typeface="Arial"/>
                <a:ea typeface="Arial"/>
                <a:cs typeface="Arial"/>
                <a:sym typeface="Arial"/>
              </a:defRPr>
            </a:lvl6pPr>
            <a:lvl7pPr lvl="6" algn="l">
              <a:lnSpc>
                <a:spcPct val="115000"/>
              </a:lnSpc>
              <a:spcBef>
                <a:spcPts val="0"/>
              </a:spcBef>
              <a:spcAft>
                <a:spcPts val="0"/>
              </a:spcAft>
              <a:buSzPts val="3000"/>
              <a:buNone/>
              <a:defRPr sz="3000">
                <a:latin typeface="Arial"/>
                <a:ea typeface="Arial"/>
                <a:cs typeface="Arial"/>
                <a:sym typeface="Arial"/>
              </a:defRPr>
            </a:lvl7pPr>
            <a:lvl8pPr lvl="7" algn="l">
              <a:lnSpc>
                <a:spcPct val="115000"/>
              </a:lnSpc>
              <a:spcBef>
                <a:spcPts val="0"/>
              </a:spcBef>
              <a:spcAft>
                <a:spcPts val="0"/>
              </a:spcAft>
              <a:buSzPts val="3000"/>
              <a:buNone/>
              <a:defRPr sz="3000">
                <a:latin typeface="Arial"/>
                <a:ea typeface="Arial"/>
                <a:cs typeface="Arial"/>
                <a:sym typeface="Arial"/>
              </a:defRPr>
            </a:lvl8pPr>
            <a:lvl9pPr lvl="8" algn="l">
              <a:lnSpc>
                <a:spcPct val="115000"/>
              </a:lnSpc>
              <a:spcBef>
                <a:spcPts val="0"/>
              </a:spcBef>
              <a:spcAft>
                <a:spcPts val="0"/>
              </a:spcAft>
              <a:buSzPts val="3000"/>
              <a:buNone/>
              <a:defRPr sz="3000">
                <a:latin typeface="Arial"/>
                <a:ea typeface="Arial"/>
                <a:cs typeface="Arial"/>
                <a:sym typeface="Arial"/>
              </a:defRPr>
            </a:lvl9pPr>
          </a:lstStyle>
          <a:p/>
        </p:txBody>
      </p:sp>
      <p:grpSp>
        <p:nvGrpSpPr>
          <p:cNvPr id="182" name="Google Shape;182;p85"/>
          <p:cNvGrpSpPr/>
          <p:nvPr/>
        </p:nvGrpSpPr>
        <p:grpSpPr>
          <a:xfrm>
            <a:off x="6684264" y="4527445"/>
            <a:ext cx="2002747" cy="301199"/>
            <a:chOff x="6684264" y="4386750"/>
            <a:chExt cx="2002747" cy="301199"/>
          </a:xfrm>
        </p:grpSpPr>
        <p:pic>
          <p:nvPicPr>
            <p:cNvPr id="183" name="Google Shape;183;p85"/>
            <p:cNvPicPr preferRelativeResize="0"/>
            <p:nvPr/>
          </p:nvPicPr>
          <p:blipFill rotWithShape="1">
            <a:blip r:embed="rId2">
              <a:alphaModFix/>
            </a:blip>
            <a:srcRect b="0" l="0" r="0" t="0"/>
            <a:stretch/>
          </p:blipFill>
          <p:spPr>
            <a:xfrm>
              <a:off x="8313988" y="4386750"/>
              <a:ext cx="373023" cy="301199"/>
            </a:xfrm>
            <a:prstGeom prst="rect">
              <a:avLst/>
            </a:prstGeom>
            <a:noFill/>
            <a:ln>
              <a:noFill/>
            </a:ln>
          </p:spPr>
        </p:pic>
        <p:pic>
          <p:nvPicPr>
            <p:cNvPr id="184" name="Google Shape;184;p85"/>
            <p:cNvPicPr preferRelativeResize="0"/>
            <p:nvPr/>
          </p:nvPicPr>
          <p:blipFill rotWithShape="1">
            <a:blip r:embed="rId3">
              <a:alphaModFix/>
            </a:blip>
            <a:srcRect b="0" l="0" r="0" t="0"/>
            <a:stretch/>
          </p:blipFill>
          <p:spPr>
            <a:xfrm>
              <a:off x="6684264" y="4509606"/>
              <a:ext cx="1342711" cy="151450"/>
            </a:xfrm>
            <a:prstGeom prst="rect">
              <a:avLst/>
            </a:prstGeom>
            <a:noFill/>
            <a:ln>
              <a:noFill/>
            </a:ln>
          </p:spPr>
        </p:pic>
      </p:grpSp>
      <p:sp>
        <p:nvSpPr>
          <p:cNvPr id="185" name="Google Shape;185;p85"/>
          <p:cNvSpPr txBox="1"/>
          <p:nvPr>
            <p:ph idx="2" type="body"/>
          </p:nvPr>
        </p:nvSpPr>
        <p:spPr>
          <a:xfrm>
            <a:off x="3227850" y="1536250"/>
            <a:ext cx="2688300" cy="31518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17500" lvl="1" marL="914400" algn="l">
              <a:lnSpc>
                <a:spcPct val="150000"/>
              </a:lnSpc>
              <a:spcBef>
                <a:spcPts val="1000"/>
              </a:spcBef>
              <a:spcAft>
                <a:spcPts val="0"/>
              </a:spcAft>
              <a:buSzPts val="1400"/>
              <a:buChar char="○"/>
              <a:defRPr sz="1400"/>
            </a:lvl2pPr>
            <a:lvl3pPr indent="-317500" lvl="2" marL="1371600" algn="l">
              <a:lnSpc>
                <a:spcPct val="150000"/>
              </a:lnSpc>
              <a:spcBef>
                <a:spcPts val="1000"/>
              </a:spcBef>
              <a:spcAft>
                <a:spcPts val="0"/>
              </a:spcAft>
              <a:buSzPts val="1400"/>
              <a:buChar char="■"/>
              <a:defRPr sz="1400"/>
            </a:lvl3pPr>
            <a:lvl4pPr indent="-317500" lvl="3" marL="1828800" algn="l">
              <a:lnSpc>
                <a:spcPct val="150000"/>
              </a:lnSpc>
              <a:spcBef>
                <a:spcPts val="1000"/>
              </a:spcBef>
              <a:spcAft>
                <a:spcPts val="0"/>
              </a:spcAft>
              <a:buSzPts val="1400"/>
              <a:buChar char="●"/>
              <a:defRPr sz="1400"/>
            </a:lvl4pPr>
            <a:lvl5pPr indent="-317500" lvl="4" marL="2286000" algn="l">
              <a:lnSpc>
                <a:spcPct val="150000"/>
              </a:lnSpc>
              <a:spcBef>
                <a:spcPts val="1000"/>
              </a:spcBef>
              <a:spcAft>
                <a:spcPts val="0"/>
              </a:spcAft>
              <a:buSzPts val="1400"/>
              <a:buChar char="○"/>
              <a:defRPr sz="1400"/>
            </a:lvl5pPr>
            <a:lvl6pPr indent="-317500" lvl="5" marL="2743200" algn="l">
              <a:lnSpc>
                <a:spcPct val="150000"/>
              </a:lnSpc>
              <a:spcBef>
                <a:spcPts val="1000"/>
              </a:spcBef>
              <a:spcAft>
                <a:spcPts val="0"/>
              </a:spcAft>
              <a:buSzPts val="1400"/>
              <a:buChar char="■"/>
              <a:defRPr sz="1400"/>
            </a:lvl6pPr>
            <a:lvl7pPr indent="-317500" lvl="6" marL="3200400" algn="l">
              <a:lnSpc>
                <a:spcPct val="150000"/>
              </a:lnSpc>
              <a:spcBef>
                <a:spcPts val="1000"/>
              </a:spcBef>
              <a:spcAft>
                <a:spcPts val="0"/>
              </a:spcAft>
              <a:buSzPts val="1400"/>
              <a:buChar char="●"/>
              <a:defRPr sz="1400"/>
            </a:lvl7pPr>
            <a:lvl8pPr indent="-317500" lvl="7" marL="3657600" algn="l">
              <a:lnSpc>
                <a:spcPct val="150000"/>
              </a:lnSpc>
              <a:spcBef>
                <a:spcPts val="1000"/>
              </a:spcBef>
              <a:spcAft>
                <a:spcPts val="0"/>
              </a:spcAft>
              <a:buSzPts val="1400"/>
              <a:buChar char="○"/>
              <a:defRPr sz="1400"/>
            </a:lvl8pPr>
            <a:lvl9pPr indent="-317500" lvl="8" marL="4114800" algn="l">
              <a:lnSpc>
                <a:spcPct val="150000"/>
              </a:lnSpc>
              <a:spcBef>
                <a:spcPts val="1000"/>
              </a:spcBef>
              <a:spcAft>
                <a:spcPts val="1000"/>
              </a:spcAft>
              <a:buSzPts val="1400"/>
              <a:buChar char="■"/>
              <a:defRPr sz="1400"/>
            </a:lvl9pPr>
          </a:lstStyle>
          <a:p/>
        </p:txBody>
      </p:sp>
      <p:sp>
        <p:nvSpPr>
          <p:cNvPr id="186" name="Google Shape;186;p85"/>
          <p:cNvSpPr txBox="1"/>
          <p:nvPr>
            <p:ph idx="3" type="body"/>
          </p:nvPr>
        </p:nvSpPr>
        <p:spPr>
          <a:xfrm>
            <a:off x="5998525" y="1536250"/>
            <a:ext cx="2688300" cy="3151800"/>
          </a:xfrm>
          <a:prstGeom prst="rect">
            <a:avLst/>
          </a:prstGeom>
          <a:noFill/>
          <a:ln>
            <a:noFill/>
          </a:ln>
        </p:spPr>
        <p:txBody>
          <a:bodyPr anchorCtr="0" anchor="t" bIns="0" lIns="0" spcFirstLastPara="1" rIns="91425" wrap="square" tIns="0">
            <a:noAutofit/>
          </a:bodyPr>
          <a:lstStyle>
            <a:lvl1pPr indent="-317500" lvl="0" marL="457200" algn="l">
              <a:lnSpc>
                <a:spcPct val="150000"/>
              </a:lnSpc>
              <a:spcBef>
                <a:spcPts val="0"/>
              </a:spcBef>
              <a:spcAft>
                <a:spcPts val="0"/>
              </a:spcAft>
              <a:buSzPts val="1400"/>
              <a:buChar char="●"/>
              <a:defRPr sz="1400"/>
            </a:lvl1pPr>
            <a:lvl2pPr indent="-317500" lvl="1" marL="914400" algn="l">
              <a:lnSpc>
                <a:spcPct val="150000"/>
              </a:lnSpc>
              <a:spcBef>
                <a:spcPts val="1000"/>
              </a:spcBef>
              <a:spcAft>
                <a:spcPts val="0"/>
              </a:spcAft>
              <a:buSzPts val="1400"/>
              <a:buChar char="○"/>
              <a:defRPr sz="1400"/>
            </a:lvl2pPr>
            <a:lvl3pPr indent="-317500" lvl="2" marL="1371600" algn="l">
              <a:lnSpc>
                <a:spcPct val="150000"/>
              </a:lnSpc>
              <a:spcBef>
                <a:spcPts val="1000"/>
              </a:spcBef>
              <a:spcAft>
                <a:spcPts val="0"/>
              </a:spcAft>
              <a:buSzPts val="1400"/>
              <a:buChar char="■"/>
              <a:defRPr sz="1400"/>
            </a:lvl3pPr>
            <a:lvl4pPr indent="-317500" lvl="3" marL="1828800" algn="l">
              <a:lnSpc>
                <a:spcPct val="150000"/>
              </a:lnSpc>
              <a:spcBef>
                <a:spcPts val="1000"/>
              </a:spcBef>
              <a:spcAft>
                <a:spcPts val="0"/>
              </a:spcAft>
              <a:buSzPts val="1400"/>
              <a:buChar char="●"/>
              <a:defRPr sz="1400"/>
            </a:lvl4pPr>
            <a:lvl5pPr indent="-317500" lvl="4" marL="2286000" algn="l">
              <a:lnSpc>
                <a:spcPct val="150000"/>
              </a:lnSpc>
              <a:spcBef>
                <a:spcPts val="1000"/>
              </a:spcBef>
              <a:spcAft>
                <a:spcPts val="0"/>
              </a:spcAft>
              <a:buSzPts val="1400"/>
              <a:buChar char="○"/>
              <a:defRPr sz="1400"/>
            </a:lvl5pPr>
            <a:lvl6pPr indent="-317500" lvl="5" marL="2743200" algn="l">
              <a:lnSpc>
                <a:spcPct val="150000"/>
              </a:lnSpc>
              <a:spcBef>
                <a:spcPts val="1000"/>
              </a:spcBef>
              <a:spcAft>
                <a:spcPts val="0"/>
              </a:spcAft>
              <a:buSzPts val="1400"/>
              <a:buChar char="■"/>
              <a:defRPr sz="1400"/>
            </a:lvl6pPr>
            <a:lvl7pPr indent="-317500" lvl="6" marL="3200400" algn="l">
              <a:lnSpc>
                <a:spcPct val="150000"/>
              </a:lnSpc>
              <a:spcBef>
                <a:spcPts val="1000"/>
              </a:spcBef>
              <a:spcAft>
                <a:spcPts val="0"/>
              </a:spcAft>
              <a:buSzPts val="1400"/>
              <a:buChar char="●"/>
              <a:defRPr sz="1400"/>
            </a:lvl7pPr>
            <a:lvl8pPr indent="-317500" lvl="7" marL="3657600" algn="l">
              <a:lnSpc>
                <a:spcPct val="150000"/>
              </a:lnSpc>
              <a:spcBef>
                <a:spcPts val="1000"/>
              </a:spcBef>
              <a:spcAft>
                <a:spcPts val="0"/>
              </a:spcAft>
              <a:buSzPts val="1400"/>
              <a:buChar char="○"/>
              <a:defRPr sz="1400"/>
            </a:lvl8pPr>
            <a:lvl9pPr indent="-317500" lvl="8" marL="4114800" algn="l">
              <a:lnSpc>
                <a:spcPct val="150000"/>
              </a:lnSpc>
              <a:spcBef>
                <a:spcPts val="1000"/>
              </a:spcBef>
              <a:spcAft>
                <a:spcPts val="1000"/>
              </a:spcAft>
              <a:buSzPts val="1400"/>
              <a:buChar char="■"/>
              <a:defRPr sz="1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D600"/>
        </a:solidFill>
      </p:bgPr>
    </p:bg>
    <p:spTree>
      <p:nvGrpSpPr>
        <p:cNvPr id="187" name="Shape 187"/>
        <p:cNvGrpSpPr/>
        <p:nvPr/>
      </p:nvGrpSpPr>
      <p:grpSpPr>
        <a:xfrm>
          <a:off x="0" y="0"/>
          <a:ext cx="0" cy="0"/>
          <a:chOff x="0" y="0"/>
          <a:chExt cx="0" cy="0"/>
        </a:xfrm>
      </p:grpSpPr>
      <p:sp>
        <p:nvSpPr>
          <p:cNvPr id="188" name="Google Shape;188;p86"/>
          <p:cNvSpPr txBox="1"/>
          <p:nvPr>
            <p:ph idx="1" type="body"/>
          </p:nvPr>
        </p:nvSpPr>
        <p:spPr>
          <a:xfrm>
            <a:off x="756934" y="1454177"/>
            <a:ext cx="6480000" cy="3554700"/>
          </a:xfrm>
          <a:prstGeom prst="rect">
            <a:avLst/>
          </a:prstGeom>
          <a:noFill/>
          <a:ln>
            <a:noFill/>
          </a:ln>
        </p:spPr>
        <p:txBody>
          <a:bodyPr anchorCtr="0" anchor="t" bIns="0" lIns="0" spcFirstLastPara="1" rIns="91425" wrap="square" tIns="0">
            <a:noAutofit/>
          </a:bodyPr>
          <a:lstStyle>
            <a:lvl1pPr indent="-279400" lvl="0" marL="457200" algn="l">
              <a:lnSpc>
                <a:spcPct val="20000"/>
              </a:lnSpc>
              <a:spcBef>
                <a:spcPts val="0"/>
              </a:spcBef>
              <a:spcAft>
                <a:spcPts val="0"/>
              </a:spcAft>
              <a:buClr>
                <a:srgbClr val="292929"/>
              </a:buClr>
              <a:buSzPts val="800"/>
              <a:buFont typeface="Arial"/>
              <a:buChar char="●"/>
              <a:defRPr sz="800">
                <a:solidFill>
                  <a:srgbClr val="292929"/>
                </a:solidFill>
                <a:latin typeface="Arial"/>
                <a:ea typeface="Arial"/>
                <a:cs typeface="Arial"/>
                <a:sym typeface="Arial"/>
              </a:defRPr>
            </a:lvl1pPr>
            <a:lvl2pPr indent="-279400" lvl="1" marL="9144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2pPr>
            <a:lvl3pPr indent="-279400" lvl="2" marL="13716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3pPr>
            <a:lvl4pPr indent="-279400" lvl="3" marL="18288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4pPr>
            <a:lvl5pPr indent="-279400" lvl="4" marL="22860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5pPr>
            <a:lvl6pPr indent="-279400" lvl="5" marL="27432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6pPr>
            <a:lvl7pPr indent="-279400" lvl="6" marL="32004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7pPr>
            <a:lvl8pPr indent="-279400" lvl="7" marL="3657600" algn="l">
              <a:lnSpc>
                <a:spcPct val="20000"/>
              </a:lnSpc>
              <a:spcBef>
                <a:spcPts val="1000"/>
              </a:spcBef>
              <a:spcAft>
                <a:spcPts val="0"/>
              </a:spcAft>
              <a:buClr>
                <a:srgbClr val="292929"/>
              </a:buClr>
              <a:buSzPts val="800"/>
              <a:buFont typeface="Arial"/>
              <a:buChar char="○"/>
              <a:defRPr sz="800">
                <a:solidFill>
                  <a:srgbClr val="292929"/>
                </a:solidFill>
                <a:latin typeface="Arial"/>
                <a:ea typeface="Arial"/>
                <a:cs typeface="Arial"/>
                <a:sym typeface="Arial"/>
              </a:defRPr>
            </a:lvl8pPr>
            <a:lvl9pPr indent="-279400" lvl="8" marL="4114800" algn="l">
              <a:lnSpc>
                <a:spcPct val="20000"/>
              </a:lnSpc>
              <a:spcBef>
                <a:spcPts val="1000"/>
              </a:spcBef>
              <a:spcAft>
                <a:spcPts val="1000"/>
              </a:spcAft>
              <a:buClr>
                <a:srgbClr val="292929"/>
              </a:buClr>
              <a:buSzPts val="800"/>
              <a:buFont typeface="Arial"/>
              <a:buChar char="■"/>
              <a:defRPr sz="800">
                <a:solidFill>
                  <a:srgbClr val="292929"/>
                </a:solidFill>
                <a:latin typeface="Arial"/>
                <a:ea typeface="Arial"/>
                <a:cs typeface="Arial"/>
                <a:sym typeface="Arial"/>
              </a:defRPr>
            </a:lvl9pPr>
          </a:lstStyle>
          <a:p/>
        </p:txBody>
      </p:sp>
      <p:sp>
        <p:nvSpPr>
          <p:cNvPr id="189" name="Google Shape;189;p86"/>
          <p:cNvSpPr txBox="1"/>
          <p:nvPr/>
        </p:nvSpPr>
        <p:spPr>
          <a:xfrm>
            <a:off x="666234" y="226941"/>
            <a:ext cx="7332600" cy="1159500"/>
          </a:xfrm>
          <a:prstGeom prst="rect">
            <a:avLst/>
          </a:prstGeom>
          <a:noFill/>
          <a:ln>
            <a:noFill/>
          </a:ln>
        </p:spPr>
        <p:txBody>
          <a:bodyPr anchorCtr="0" anchor="t" bIns="91425" lIns="91425" spcFirstLastPara="1" rIns="91425" wrap="square" tIns="91425">
            <a:noAutofit/>
          </a:bodyPr>
          <a:lstStyle/>
          <a:p>
            <a:pPr indent="0" lvl="0" marL="0" marR="0" rtl="0" algn="l">
              <a:lnSpc>
                <a:spcPct val="65000"/>
              </a:lnSpc>
              <a:spcBef>
                <a:spcPts val="0"/>
              </a:spcBef>
              <a:spcAft>
                <a:spcPts val="0"/>
              </a:spcAft>
              <a:buClr>
                <a:srgbClr val="000000"/>
              </a:buClr>
              <a:buSzPts val="6800"/>
              <a:buFont typeface="Arial"/>
              <a:buNone/>
            </a:pPr>
            <a:r>
              <a:rPr b="1" i="0" lang="en" sz="6800" u="none" cap="none" strike="noStrike">
                <a:solidFill>
                  <a:srgbClr val="292929"/>
                </a:solidFill>
                <a:latin typeface="Arial"/>
                <a:ea typeface="Arial"/>
                <a:cs typeface="Arial"/>
                <a:sym typeface="Arial"/>
              </a:rPr>
              <a:t>It’s</a:t>
            </a:r>
            <a:endParaRPr b="1" i="0" sz="6800" u="none" cap="none" strike="noStrike">
              <a:solidFill>
                <a:srgbClr val="292929"/>
              </a:solidFill>
              <a:latin typeface="Arial"/>
              <a:ea typeface="Arial"/>
              <a:cs typeface="Arial"/>
              <a:sym typeface="Arial"/>
            </a:endParaRPr>
          </a:p>
          <a:p>
            <a:pPr indent="0" lvl="0" marL="0" marR="0" rtl="0" algn="l">
              <a:lnSpc>
                <a:spcPct val="65000"/>
              </a:lnSpc>
              <a:spcBef>
                <a:spcPts val="0"/>
              </a:spcBef>
              <a:spcAft>
                <a:spcPts val="0"/>
              </a:spcAft>
              <a:buClr>
                <a:srgbClr val="000000"/>
              </a:buClr>
              <a:buSzPts val="6800"/>
              <a:buFont typeface="Arial"/>
              <a:buNone/>
            </a:pPr>
            <a:r>
              <a:rPr b="1" i="0" lang="en" sz="6800" u="none" cap="none" strike="noStrike">
                <a:solidFill>
                  <a:srgbClr val="292929"/>
                </a:solidFill>
                <a:latin typeface="Arial"/>
                <a:ea typeface="Arial"/>
                <a:cs typeface="Arial"/>
                <a:sym typeface="Arial"/>
              </a:rPr>
              <a:t>ok to...</a:t>
            </a:r>
            <a:endParaRPr b="1" i="0" sz="6800" u="none" cap="none" strike="noStrike">
              <a:solidFill>
                <a:srgbClr val="292929"/>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190" name="Shape 190"/>
        <p:cNvGrpSpPr/>
        <p:nvPr/>
      </p:nvGrpSpPr>
      <p:grpSpPr>
        <a:xfrm>
          <a:off x="0" y="0"/>
          <a:ext cx="0" cy="0"/>
          <a:chOff x="0" y="0"/>
          <a:chExt cx="0" cy="0"/>
        </a:xfrm>
      </p:grpSpPr>
      <p:sp>
        <p:nvSpPr>
          <p:cNvPr id="191" name="Google Shape;191;p87"/>
          <p:cNvSpPr txBox="1"/>
          <p:nvPr>
            <p:ph type="title"/>
          </p:nvPr>
        </p:nvSpPr>
        <p:spPr>
          <a:xfrm>
            <a:off x="685800" y="1362000"/>
            <a:ext cx="3048000" cy="9900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800"/>
              <a:buNone/>
              <a:defRPr/>
            </a:lvl2pPr>
            <a:lvl3pPr lvl="2" algn="l">
              <a:lnSpc>
                <a:spcPct val="115000"/>
              </a:lnSpc>
              <a:spcBef>
                <a:spcPts val="0"/>
              </a:spcBef>
              <a:spcAft>
                <a:spcPts val="0"/>
              </a:spcAft>
              <a:buSzPts val="1800"/>
              <a:buNone/>
              <a:defRPr/>
            </a:lvl3pPr>
            <a:lvl4pPr lvl="3" algn="l">
              <a:lnSpc>
                <a:spcPct val="115000"/>
              </a:lnSpc>
              <a:spcBef>
                <a:spcPts val="0"/>
              </a:spcBef>
              <a:spcAft>
                <a:spcPts val="0"/>
              </a:spcAft>
              <a:buSzPts val="1800"/>
              <a:buNone/>
              <a:defRPr/>
            </a:lvl4pPr>
            <a:lvl5pPr lvl="4" algn="l">
              <a:lnSpc>
                <a:spcPct val="115000"/>
              </a:lnSpc>
              <a:spcBef>
                <a:spcPts val="0"/>
              </a:spcBef>
              <a:spcAft>
                <a:spcPts val="0"/>
              </a:spcAft>
              <a:buSzPts val="1800"/>
              <a:buNone/>
              <a:defRPr/>
            </a:lvl5pPr>
            <a:lvl6pPr lvl="5" algn="l">
              <a:lnSpc>
                <a:spcPct val="115000"/>
              </a:lnSpc>
              <a:spcBef>
                <a:spcPts val="0"/>
              </a:spcBef>
              <a:spcAft>
                <a:spcPts val="0"/>
              </a:spcAft>
              <a:buSzPts val="1800"/>
              <a:buNone/>
              <a:defRPr/>
            </a:lvl6pPr>
            <a:lvl7pPr lvl="6" algn="l">
              <a:lnSpc>
                <a:spcPct val="115000"/>
              </a:lnSpc>
              <a:spcBef>
                <a:spcPts val="0"/>
              </a:spcBef>
              <a:spcAft>
                <a:spcPts val="0"/>
              </a:spcAft>
              <a:buSzPts val="1800"/>
              <a:buNone/>
              <a:defRPr/>
            </a:lvl7pPr>
            <a:lvl8pPr lvl="7" algn="l">
              <a:lnSpc>
                <a:spcPct val="115000"/>
              </a:lnSpc>
              <a:spcBef>
                <a:spcPts val="0"/>
              </a:spcBef>
              <a:spcAft>
                <a:spcPts val="0"/>
              </a:spcAft>
              <a:buSzPts val="1800"/>
              <a:buNone/>
              <a:defRPr/>
            </a:lvl8pPr>
            <a:lvl9pPr lvl="8" algn="l">
              <a:lnSpc>
                <a:spcPct val="115000"/>
              </a:lnSpc>
              <a:spcBef>
                <a:spcPts val="0"/>
              </a:spcBef>
              <a:spcAft>
                <a:spcPts val="0"/>
              </a:spcAft>
              <a:buSzPts val="1800"/>
              <a:buNone/>
              <a:defRPr/>
            </a:lvl9pPr>
          </a:lstStyle>
          <a:p/>
        </p:txBody>
      </p:sp>
      <p:sp>
        <p:nvSpPr>
          <p:cNvPr id="192" name="Google Shape;192;p87"/>
          <p:cNvSpPr txBox="1"/>
          <p:nvPr>
            <p:ph idx="1" type="body"/>
          </p:nvPr>
        </p:nvSpPr>
        <p:spPr>
          <a:xfrm>
            <a:off x="685800" y="2495550"/>
            <a:ext cx="2286000" cy="13620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grpSp>
        <p:nvGrpSpPr>
          <p:cNvPr id="193" name="Google Shape;193;p87"/>
          <p:cNvGrpSpPr/>
          <p:nvPr/>
        </p:nvGrpSpPr>
        <p:grpSpPr>
          <a:xfrm>
            <a:off x="409957" y="4433682"/>
            <a:ext cx="2143330" cy="562473"/>
            <a:chOff x="831227" y="1197994"/>
            <a:chExt cx="2449800" cy="642900"/>
          </a:xfrm>
        </p:grpSpPr>
        <p:grpSp>
          <p:nvGrpSpPr>
            <p:cNvPr id="194" name="Google Shape;194;p87"/>
            <p:cNvGrpSpPr/>
            <p:nvPr/>
          </p:nvGrpSpPr>
          <p:grpSpPr>
            <a:xfrm>
              <a:off x="1045677" y="1364131"/>
              <a:ext cx="2028965" cy="317954"/>
              <a:chOff x="1045677" y="1364131"/>
              <a:chExt cx="2028965" cy="317954"/>
            </a:xfrm>
          </p:grpSpPr>
          <p:grpSp>
            <p:nvGrpSpPr>
              <p:cNvPr id="195" name="Google Shape;195;p87"/>
              <p:cNvGrpSpPr/>
              <p:nvPr/>
            </p:nvGrpSpPr>
            <p:grpSpPr>
              <a:xfrm>
                <a:off x="1045677" y="1364131"/>
                <a:ext cx="376032" cy="302437"/>
                <a:chOff x="1045677" y="1364131"/>
                <a:chExt cx="376032" cy="302437"/>
              </a:xfrm>
            </p:grpSpPr>
            <p:sp>
              <p:nvSpPr>
                <p:cNvPr id="196" name="Google Shape;196;p8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8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8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8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87"/>
              <p:cNvGrpSpPr/>
              <p:nvPr/>
            </p:nvGrpSpPr>
            <p:grpSpPr>
              <a:xfrm>
                <a:off x="1532346" y="1409239"/>
                <a:ext cx="1542296" cy="272846"/>
                <a:chOff x="1532346" y="1409239"/>
                <a:chExt cx="1542296" cy="272846"/>
              </a:xfrm>
            </p:grpSpPr>
            <p:sp>
              <p:nvSpPr>
                <p:cNvPr id="201" name="Google Shape;201;p8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 name="Google Shape;202;p87"/>
                <p:cNvGrpSpPr/>
                <p:nvPr/>
              </p:nvGrpSpPr>
              <p:grpSpPr>
                <a:xfrm>
                  <a:off x="2430564" y="1427610"/>
                  <a:ext cx="644078" cy="193336"/>
                  <a:chOff x="2430564" y="1427610"/>
                  <a:chExt cx="644078" cy="193336"/>
                </a:xfrm>
              </p:grpSpPr>
              <p:sp>
                <p:nvSpPr>
                  <p:cNvPr id="203" name="Google Shape;203;p8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08" name="Google Shape;208;p8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7" name="Shape 17"/>
        <p:cNvGrpSpPr/>
        <p:nvPr/>
      </p:nvGrpSpPr>
      <p:grpSpPr>
        <a:xfrm>
          <a:off x="0" y="0"/>
          <a:ext cx="0" cy="0"/>
          <a:chOff x="0" y="0"/>
          <a:chExt cx="0" cy="0"/>
        </a:xfrm>
      </p:grpSpPr>
      <p:sp>
        <p:nvSpPr>
          <p:cNvPr id="18" name="Google Shape;18;p61"/>
          <p:cNvSpPr txBox="1"/>
          <p:nvPr>
            <p:ph type="title"/>
          </p:nvPr>
        </p:nvSpPr>
        <p:spPr>
          <a:xfrm>
            <a:off x="457175" y="1536250"/>
            <a:ext cx="2688300" cy="20760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pic>
        <p:nvPicPr>
          <p:cNvPr id="19" name="Google Shape;19;p61"/>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20" name="Google Shape;20;p6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9" name="Shape 209"/>
        <p:cNvGrpSpPr/>
        <p:nvPr/>
      </p:nvGrpSpPr>
      <p:grpSpPr>
        <a:xfrm>
          <a:off x="0" y="0"/>
          <a:ext cx="0" cy="0"/>
          <a:chOff x="0" y="0"/>
          <a:chExt cx="0" cy="0"/>
        </a:xfrm>
      </p:grpSpPr>
      <p:sp>
        <p:nvSpPr>
          <p:cNvPr id="210" name="Google Shape;210;p88"/>
          <p:cNvSpPr txBox="1"/>
          <p:nvPr>
            <p:ph type="title"/>
          </p:nvPr>
        </p:nvSpPr>
        <p:spPr>
          <a:xfrm>
            <a:off x="180900" y="446900"/>
            <a:ext cx="8782200" cy="5727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11" name="Google Shape;211;p88"/>
          <p:cNvSpPr txBox="1"/>
          <p:nvPr>
            <p:ph idx="1" type="body"/>
          </p:nvPr>
        </p:nvSpPr>
        <p:spPr>
          <a:xfrm>
            <a:off x="180900" y="1143700"/>
            <a:ext cx="87822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212" name="Google Shape;212;p88"/>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Headline + Subhead" showMasterSp="0">
  <p:cSld name="Title Slide_1_1">
    <p:bg>
      <p:bgPr>
        <a:solidFill>
          <a:srgbClr val="FFFFFF"/>
        </a:solidFill>
      </p:bgPr>
    </p:bg>
    <p:spTree>
      <p:nvGrpSpPr>
        <p:cNvPr id="213" name="Shape 213"/>
        <p:cNvGrpSpPr/>
        <p:nvPr/>
      </p:nvGrpSpPr>
      <p:grpSpPr>
        <a:xfrm>
          <a:off x="0" y="0"/>
          <a:ext cx="0" cy="0"/>
          <a:chOff x="0" y="0"/>
          <a:chExt cx="0" cy="0"/>
        </a:xfrm>
      </p:grpSpPr>
      <p:sp>
        <p:nvSpPr>
          <p:cNvPr id="214" name="Google Shape;214;p89"/>
          <p:cNvSpPr txBox="1"/>
          <p:nvPr>
            <p:ph type="title"/>
          </p:nvPr>
        </p:nvSpPr>
        <p:spPr>
          <a:xfrm>
            <a:off x="374063" y="276969"/>
            <a:ext cx="8222700" cy="492300"/>
          </a:xfrm>
          <a:prstGeom prst="rect">
            <a:avLst/>
          </a:prstGeom>
          <a:noFill/>
          <a:ln>
            <a:noFill/>
          </a:ln>
        </p:spPr>
        <p:txBody>
          <a:bodyPr anchorCtr="0" anchor="t" bIns="57150" lIns="57150" spcFirstLastPara="1" rIns="57150" wrap="square" tIns="57150">
            <a:noAutofit/>
          </a:bodyPr>
          <a:lstStyle>
            <a:lvl1pPr lvl="0" algn="l">
              <a:lnSpc>
                <a:spcPct val="115000"/>
              </a:lnSpc>
              <a:spcBef>
                <a:spcPts val="0"/>
              </a:spcBef>
              <a:spcAft>
                <a:spcPts val="0"/>
              </a:spcAft>
              <a:buSzPts val="2300"/>
              <a:buNone/>
              <a:defRPr b="1" sz="2300">
                <a:solidFill>
                  <a:srgbClr val="666666"/>
                </a:solidFill>
                <a:latin typeface="Arial"/>
                <a:ea typeface="Arial"/>
                <a:cs typeface="Arial"/>
                <a:sym typeface="Arial"/>
              </a:defRPr>
            </a:lvl1pPr>
            <a:lvl2pPr lvl="1" algn="l">
              <a:lnSpc>
                <a:spcPct val="115000"/>
              </a:lnSpc>
              <a:spcBef>
                <a:spcPts val="0"/>
              </a:spcBef>
              <a:spcAft>
                <a:spcPts val="0"/>
              </a:spcAft>
              <a:buSzPts val="2300"/>
              <a:buNone/>
              <a:defRPr sz="2300">
                <a:solidFill>
                  <a:srgbClr val="666666"/>
                </a:solidFill>
                <a:latin typeface="Arial"/>
                <a:ea typeface="Arial"/>
                <a:cs typeface="Arial"/>
                <a:sym typeface="Arial"/>
              </a:defRPr>
            </a:lvl2pPr>
            <a:lvl3pPr lvl="2" algn="l">
              <a:lnSpc>
                <a:spcPct val="115000"/>
              </a:lnSpc>
              <a:spcBef>
                <a:spcPts val="0"/>
              </a:spcBef>
              <a:spcAft>
                <a:spcPts val="0"/>
              </a:spcAft>
              <a:buSzPts val="2300"/>
              <a:buNone/>
              <a:defRPr sz="2300">
                <a:solidFill>
                  <a:srgbClr val="666666"/>
                </a:solidFill>
                <a:latin typeface="Arial"/>
                <a:ea typeface="Arial"/>
                <a:cs typeface="Arial"/>
                <a:sym typeface="Arial"/>
              </a:defRPr>
            </a:lvl3pPr>
            <a:lvl4pPr lvl="3" algn="l">
              <a:lnSpc>
                <a:spcPct val="115000"/>
              </a:lnSpc>
              <a:spcBef>
                <a:spcPts val="0"/>
              </a:spcBef>
              <a:spcAft>
                <a:spcPts val="0"/>
              </a:spcAft>
              <a:buSzPts val="2300"/>
              <a:buNone/>
              <a:defRPr sz="2300">
                <a:solidFill>
                  <a:srgbClr val="666666"/>
                </a:solidFill>
                <a:latin typeface="Arial"/>
                <a:ea typeface="Arial"/>
                <a:cs typeface="Arial"/>
                <a:sym typeface="Arial"/>
              </a:defRPr>
            </a:lvl4pPr>
            <a:lvl5pPr lvl="4" algn="l">
              <a:lnSpc>
                <a:spcPct val="115000"/>
              </a:lnSpc>
              <a:spcBef>
                <a:spcPts val="0"/>
              </a:spcBef>
              <a:spcAft>
                <a:spcPts val="0"/>
              </a:spcAft>
              <a:buSzPts val="2300"/>
              <a:buNone/>
              <a:defRPr sz="2300">
                <a:solidFill>
                  <a:srgbClr val="666666"/>
                </a:solidFill>
                <a:latin typeface="Arial"/>
                <a:ea typeface="Arial"/>
                <a:cs typeface="Arial"/>
                <a:sym typeface="Arial"/>
              </a:defRPr>
            </a:lvl5pPr>
            <a:lvl6pPr lvl="5" algn="l">
              <a:lnSpc>
                <a:spcPct val="115000"/>
              </a:lnSpc>
              <a:spcBef>
                <a:spcPts val="0"/>
              </a:spcBef>
              <a:spcAft>
                <a:spcPts val="0"/>
              </a:spcAft>
              <a:buSzPts val="2300"/>
              <a:buNone/>
              <a:defRPr sz="2300">
                <a:solidFill>
                  <a:srgbClr val="666666"/>
                </a:solidFill>
                <a:latin typeface="Arial"/>
                <a:ea typeface="Arial"/>
                <a:cs typeface="Arial"/>
                <a:sym typeface="Arial"/>
              </a:defRPr>
            </a:lvl6pPr>
            <a:lvl7pPr lvl="6" algn="l">
              <a:lnSpc>
                <a:spcPct val="115000"/>
              </a:lnSpc>
              <a:spcBef>
                <a:spcPts val="0"/>
              </a:spcBef>
              <a:spcAft>
                <a:spcPts val="0"/>
              </a:spcAft>
              <a:buSzPts val="2300"/>
              <a:buNone/>
              <a:defRPr sz="2300">
                <a:solidFill>
                  <a:srgbClr val="666666"/>
                </a:solidFill>
                <a:latin typeface="Arial"/>
                <a:ea typeface="Arial"/>
                <a:cs typeface="Arial"/>
                <a:sym typeface="Arial"/>
              </a:defRPr>
            </a:lvl7pPr>
            <a:lvl8pPr lvl="7" algn="l">
              <a:lnSpc>
                <a:spcPct val="115000"/>
              </a:lnSpc>
              <a:spcBef>
                <a:spcPts val="0"/>
              </a:spcBef>
              <a:spcAft>
                <a:spcPts val="0"/>
              </a:spcAft>
              <a:buSzPts val="2300"/>
              <a:buNone/>
              <a:defRPr sz="2300">
                <a:solidFill>
                  <a:srgbClr val="666666"/>
                </a:solidFill>
                <a:latin typeface="Arial"/>
                <a:ea typeface="Arial"/>
                <a:cs typeface="Arial"/>
                <a:sym typeface="Arial"/>
              </a:defRPr>
            </a:lvl8pPr>
            <a:lvl9pPr lvl="8" algn="l">
              <a:lnSpc>
                <a:spcPct val="115000"/>
              </a:lnSpc>
              <a:spcBef>
                <a:spcPts val="0"/>
              </a:spcBef>
              <a:spcAft>
                <a:spcPts val="0"/>
              </a:spcAft>
              <a:buSzPts val="2300"/>
              <a:buNone/>
              <a:defRPr sz="2300">
                <a:solidFill>
                  <a:srgbClr val="666666"/>
                </a:solidFill>
                <a:latin typeface="Arial"/>
                <a:ea typeface="Arial"/>
                <a:cs typeface="Arial"/>
                <a:sym typeface="Arial"/>
              </a:defRPr>
            </a:lvl9pPr>
          </a:lstStyle>
          <a:p/>
        </p:txBody>
      </p:sp>
      <p:sp>
        <p:nvSpPr>
          <p:cNvPr id="215" name="Google Shape;215;p89"/>
          <p:cNvSpPr/>
          <p:nvPr/>
        </p:nvSpPr>
        <p:spPr>
          <a:xfrm>
            <a:off x="0" y="242281"/>
            <a:ext cx="78300" cy="7521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16" name="Google Shape;216;p89"/>
          <p:cNvSpPr txBox="1"/>
          <p:nvPr>
            <p:ph idx="1" type="subTitle"/>
          </p:nvPr>
        </p:nvSpPr>
        <p:spPr>
          <a:xfrm>
            <a:off x="374063" y="617453"/>
            <a:ext cx="3618900" cy="379500"/>
          </a:xfrm>
          <a:prstGeom prst="rect">
            <a:avLst/>
          </a:prstGeom>
          <a:noFill/>
          <a:ln>
            <a:noFill/>
          </a:ln>
        </p:spPr>
        <p:txBody>
          <a:bodyPr anchorCtr="0" anchor="t" bIns="57150" lIns="57150" spcFirstLastPara="1" rIns="57150" wrap="square" tIns="57150">
            <a:noAutofit/>
          </a:bodyPr>
          <a:lstStyle>
            <a:lvl1pPr lvl="0" algn="l">
              <a:lnSpc>
                <a:spcPct val="150000"/>
              </a:lnSpc>
              <a:spcBef>
                <a:spcPts val="0"/>
              </a:spcBef>
              <a:spcAft>
                <a:spcPts val="0"/>
              </a:spcAft>
              <a:buSzPts val="1000"/>
              <a:buNone/>
              <a:defRPr sz="1100">
                <a:solidFill>
                  <a:schemeClr val="dk1"/>
                </a:solidFill>
                <a:latin typeface="Arial"/>
                <a:ea typeface="Arial"/>
                <a:cs typeface="Arial"/>
                <a:sym typeface="Arial"/>
              </a:defRPr>
            </a:lvl1pPr>
            <a:lvl2pPr lvl="1" algn="l">
              <a:lnSpc>
                <a:spcPct val="150000"/>
              </a:lnSpc>
              <a:spcBef>
                <a:spcPts val="0"/>
              </a:spcBef>
              <a:spcAft>
                <a:spcPts val="0"/>
              </a:spcAft>
              <a:buSzPts val="1000"/>
              <a:buNone/>
              <a:defRPr sz="1100">
                <a:solidFill>
                  <a:schemeClr val="dk1"/>
                </a:solidFill>
                <a:latin typeface="Arial"/>
                <a:ea typeface="Arial"/>
                <a:cs typeface="Arial"/>
                <a:sym typeface="Arial"/>
              </a:defRPr>
            </a:lvl2pPr>
            <a:lvl3pPr lvl="2" algn="l">
              <a:lnSpc>
                <a:spcPct val="150000"/>
              </a:lnSpc>
              <a:spcBef>
                <a:spcPts val="0"/>
              </a:spcBef>
              <a:spcAft>
                <a:spcPts val="0"/>
              </a:spcAft>
              <a:buSzPts val="1000"/>
              <a:buNone/>
              <a:defRPr sz="1100">
                <a:solidFill>
                  <a:schemeClr val="dk1"/>
                </a:solidFill>
                <a:latin typeface="Arial"/>
                <a:ea typeface="Arial"/>
                <a:cs typeface="Arial"/>
                <a:sym typeface="Arial"/>
              </a:defRPr>
            </a:lvl3pPr>
            <a:lvl4pPr lvl="3" algn="l">
              <a:lnSpc>
                <a:spcPct val="150000"/>
              </a:lnSpc>
              <a:spcBef>
                <a:spcPts val="0"/>
              </a:spcBef>
              <a:spcAft>
                <a:spcPts val="0"/>
              </a:spcAft>
              <a:buSzPts val="1000"/>
              <a:buNone/>
              <a:defRPr sz="1100">
                <a:solidFill>
                  <a:schemeClr val="dk1"/>
                </a:solidFill>
                <a:latin typeface="Arial"/>
                <a:ea typeface="Arial"/>
                <a:cs typeface="Arial"/>
                <a:sym typeface="Arial"/>
              </a:defRPr>
            </a:lvl4pPr>
            <a:lvl5pPr lvl="4" algn="l">
              <a:lnSpc>
                <a:spcPct val="150000"/>
              </a:lnSpc>
              <a:spcBef>
                <a:spcPts val="0"/>
              </a:spcBef>
              <a:spcAft>
                <a:spcPts val="0"/>
              </a:spcAft>
              <a:buSzPts val="1000"/>
              <a:buNone/>
              <a:defRPr sz="1100">
                <a:solidFill>
                  <a:schemeClr val="dk1"/>
                </a:solidFill>
                <a:latin typeface="Arial"/>
                <a:ea typeface="Arial"/>
                <a:cs typeface="Arial"/>
                <a:sym typeface="Arial"/>
              </a:defRPr>
            </a:lvl5pPr>
            <a:lvl6pPr lvl="5" algn="l">
              <a:lnSpc>
                <a:spcPct val="150000"/>
              </a:lnSpc>
              <a:spcBef>
                <a:spcPts val="0"/>
              </a:spcBef>
              <a:spcAft>
                <a:spcPts val="0"/>
              </a:spcAft>
              <a:buSzPts val="1000"/>
              <a:buNone/>
              <a:defRPr sz="1100">
                <a:solidFill>
                  <a:schemeClr val="dk1"/>
                </a:solidFill>
                <a:latin typeface="Arial"/>
                <a:ea typeface="Arial"/>
                <a:cs typeface="Arial"/>
                <a:sym typeface="Arial"/>
              </a:defRPr>
            </a:lvl6pPr>
            <a:lvl7pPr lvl="6" algn="l">
              <a:lnSpc>
                <a:spcPct val="150000"/>
              </a:lnSpc>
              <a:spcBef>
                <a:spcPts val="0"/>
              </a:spcBef>
              <a:spcAft>
                <a:spcPts val="0"/>
              </a:spcAft>
              <a:buSzPts val="1000"/>
              <a:buNone/>
              <a:defRPr sz="1100">
                <a:solidFill>
                  <a:schemeClr val="dk1"/>
                </a:solidFill>
                <a:latin typeface="Arial"/>
                <a:ea typeface="Arial"/>
                <a:cs typeface="Arial"/>
                <a:sym typeface="Arial"/>
              </a:defRPr>
            </a:lvl7pPr>
            <a:lvl8pPr lvl="7" algn="l">
              <a:lnSpc>
                <a:spcPct val="150000"/>
              </a:lnSpc>
              <a:spcBef>
                <a:spcPts val="0"/>
              </a:spcBef>
              <a:spcAft>
                <a:spcPts val="0"/>
              </a:spcAft>
              <a:buSzPts val="1000"/>
              <a:buNone/>
              <a:defRPr sz="1100">
                <a:solidFill>
                  <a:schemeClr val="dk1"/>
                </a:solidFill>
                <a:latin typeface="Arial"/>
                <a:ea typeface="Arial"/>
                <a:cs typeface="Arial"/>
                <a:sym typeface="Arial"/>
              </a:defRPr>
            </a:lvl8pPr>
            <a:lvl9pPr lvl="8" algn="l">
              <a:lnSpc>
                <a:spcPct val="150000"/>
              </a:lnSpc>
              <a:spcBef>
                <a:spcPts val="0"/>
              </a:spcBef>
              <a:spcAft>
                <a:spcPts val="0"/>
              </a:spcAft>
              <a:buSzPts val="1000"/>
              <a:buNone/>
              <a:defRPr sz="1100">
                <a:solidFill>
                  <a:schemeClr val="dk1"/>
                </a:solidFill>
                <a:latin typeface="Arial"/>
                <a:ea typeface="Arial"/>
                <a:cs typeface="Arial"/>
                <a:sym typeface="Arial"/>
              </a:defRPr>
            </a:lvl9pPr>
          </a:lstStyle>
          <a:p/>
        </p:txBody>
      </p:sp>
      <p:sp>
        <p:nvSpPr>
          <p:cNvPr id="217" name="Google Shape;217;p89"/>
          <p:cNvSpPr txBox="1"/>
          <p:nvPr>
            <p:ph idx="2" type="body"/>
          </p:nvPr>
        </p:nvSpPr>
        <p:spPr>
          <a:xfrm>
            <a:off x="421688" y="1345313"/>
            <a:ext cx="8305200" cy="3055200"/>
          </a:xfrm>
          <a:prstGeom prst="rect">
            <a:avLst/>
          </a:prstGeom>
          <a:noFill/>
          <a:ln>
            <a:noFill/>
          </a:ln>
        </p:spPr>
        <p:txBody>
          <a:bodyPr anchorCtr="0" anchor="t" bIns="57150" lIns="57150" spcFirstLastPara="1" rIns="57150" wrap="square" tIns="57150">
            <a:noAutofit/>
          </a:bodyPr>
          <a:lstStyle>
            <a:lvl1pPr indent="-228600" lvl="0" marL="457200" marR="0" algn="l">
              <a:lnSpc>
                <a:spcPct val="100000"/>
              </a:lnSpc>
              <a:spcBef>
                <a:spcPts val="0"/>
              </a:spcBef>
              <a:spcAft>
                <a:spcPts val="0"/>
              </a:spcAft>
              <a:buSzPts val="1000"/>
              <a:buNone/>
              <a:defRPr sz="1100">
                <a:solidFill>
                  <a:srgbClr val="666666"/>
                </a:solidFill>
                <a:latin typeface="Arial"/>
                <a:ea typeface="Arial"/>
                <a:cs typeface="Arial"/>
                <a:sym typeface="Arial"/>
              </a:defRPr>
            </a:lvl1pPr>
            <a:lvl2pPr indent="-298450" lvl="1" marL="9144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2pPr>
            <a:lvl3pPr indent="-298450" lvl="2" marL="13716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3pPr>
            <a:lvl4pPr indent="-298450" lvl="3" marL="18288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4pPr>
            <a:lvl5pPr indent="-298450" lvl="4" marL="22860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5pPr>
            <a:lvl6pPr indent="-298450" lvl="5" marL="27432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6pPr>
            <a:lvl7pPr indent="-298450" lvl="6" marL="32004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7pPr>
            <a:lvl8pPr indent="-298450" lvl="7" marL="36576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8pPr>
            <a:lvl9pPr indent="-298450" lvl="8" marL="4114800" algn="l">
              <a:lnSpc>
                <a:spcPct val="150000"/>
              </a:lnSpc>
              <a:spcBef>
                <a:spcPts val="0"/>
              </a:spcBef>
              <a:spcAft>
                <a:spcPts val="0"/>
              </a:spcAft>
              <a:buClr>
                <a:srgbClr val="666666"/>
              </a:buClr>
              <a:buSzPts val="1100"/>
              <a:buFont typeface="Arial"/>
              <a:buChar char="■"/>
              <a:defRPr sz="1100">
                <a:solidFill>
                  <a:srgbClr val="666666"/>
                </a:solidFill>
                <a:latin typeface="Arial"/>
                <a:ea typeface="Arial"/>
                <a:cs typeface="Arial"/>
                <a:sym typeface="Arial"/>
              </a:defRPr>
            </a:lvl9pPr>
          </a:lstStyle>
          <a:p/>
        </p:txBody>
      </p:sp>
      <p:pic>
        <p:nvPicPr>
          <p:cNvPr id="218" name="Google Shape;218;p89"/>
          <p:cNvPicPr preferRelativeResize="0"/>
          <p:nvPr/>
        </p:nvPicPr>
        <p:blipFill rotWithShape="1">
          <a:blip r:embed="rId2">
            <a:alphaModFix/>
          </a:blip>
          <a:srcRect b="0" l="0" r="0" t="0"/>
          <a:stretch/>
        </p:blipFill>
        <p:spPr>
          <a:xfrm>
            <a:off x="7808625" y="4780338"/>
            <a:ext cx="908250" cy="191213"/>
          </a:xfrm>
          <a:prstGeom prst="rect">
            <a:avLst/>
          </a:prstGeom>
          <a:noFill/>
          <a:ln>
            <a:noFill/>
          </a:ln>
        </p:spPr>
      </p:pic>
      <p:sp>
        <p:nvSpPr>
          <p:cNvPr id="219" name="Google Shape;219;p89"/>
          <p:cNvSpPr txBox="1"/>
          <p:nvPr/>
        </p:nvSpPr>
        <p:spPr>
          <a:xfrm>
            <a:off x="7151128" y="-18737"/>
            <a:ext cx="1995900" cy="18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3A3A3"/>
              </a:buClr>
              <a:buSzPts val="800"/>
              <a:buFont typeface="Roboto"/>
              <a:buNone/>
            </a:pPr>
            <a:r>
              <a:rPr b="0" i="0" lang="en" sz="800" u="none" cap="none" strike="noStrike">
                <a:solidFill>
                  <a:srgbClr val="202124"/>
                </a:solidFill>
                <a:latin typeface="Roboto"/>
                <a:ea typeface="Roboto"/>
                <a:cs typeface="Roboto"/>
                <a:sym typeface="Roboto"/>
              </a:rPr>
              <a:t>Google Confidential &amp; Proprietary</a:t>
            </a:r>
            <a:endParaRPr b="0" i="0" sz="800" u="none" cap="none" strike="noStrike">
              <a:solidFill>
                <a:srgbClr val="202124"/>
              </a:solidFill>
              <a:latin typeface="Roboto"/>
              <a:ea typeface="Roboto"/>
              <a:cs typeface="Roboto"/>
              <a:sym typeface="Robo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lank">
  <p:cSld name="Title/Blank">
    <p:spTree>
      <p:nvGrpSpPr>
        <p:cNvPr id="220" name="Shape 220"/>
        <p:cNvGrpSpPr/>
        <p:nvPr/>
      </p:nvGrpSpPr>
      <p:grpSpPr>
        <a:xfrm>
          <a:off x="0" y="0"/>
          <a:ext cx="0" cy="0"/>
          <a:chOff x="0" y="0"/>
          <a:chExt cx="0" cy="0"/>
        </a:xfrm>
      </p:grpSpPr>
      <p:sp>
        <p:nvSpPr>
          <p:cNvPr id="221" name="Google Shape;221;p90"/>
          <p:cNvSpPr txBox="1"/>
          <p:nvPr>
            <p:ph type="title"/>
          </p:nvPr>
        </p:nvSpPr>
        <p:spPr>
          <a:xfrm>
            <a:off x="369518" y="40404"/>
            <a:ext cx="8405100" cy="857100"/>
          </a:xfrm>
          <a:prstGeom prst="rect">
            <a:avLst/>
          </a:prstGeom>
          <a:noFill/>
          <a:ln>
            <a:noFill/>
          </a:ln>
        </p:spPr>
        <p:txBody>
          <a:bodyPr anchorCtr="0" anchor="ctr" bIns="0" lIns="0" spcFirstLastPara="1" rIns="91425" wrap="square" tIns="0">
            <a:noAutofit/>
          </a:bodyPr>
          <a:lstStyle>
            <a:lvl1pPr lvl="0" algn="l">
              <a:lnSpc>
                <a:spcPct val="115000"/>
              </a:lnSpc>
              <a:spcBef>
                <a:spcPts val="0"/>
              </a:spcBef>
              <a:spcAft>
                <a:spcPts val="0"/>
              </a:spcAft>
              <a:buSzPts val="1400"/>
              <a:buFont typeface="Arial"/>
              <a:buChar char="●"/>
              <a:defRPr i="0" sz="2600">
                <a:latin typeface="Arial"/>
                <a:ea typeface="Arial"/>
                <a:cs typeface="Arial"/>
                <a:sym typeface="Arial"/>
              </a:defRPr>
            </a:lvl1pPr>
            <a:lvl2pPr lvl="1" algn="l">
              <a:lnSpc>
                <a:spcPct val="115000"/>
              </a:lnSpc>
              <a:spcBef>
                <a:spcPts val="0"/>
              </a:spcBef>
              <a:spcAft>
                <a:spcPts val="0"/>
              </a:spcAft>
              <a:buSzPts val="1400"/>
              <a:buFont typeface="Arial"/>
              <a:buChar char="○"/>
              <a:defRPr>
                <a:latin typeface="Arial"/>
                <a:ea typeface="Arial"/>
                <a:cs typeface="Arial"/>
                <a:sym typeface="Arial"/>
              </a:defRPr>
            </a:lvl2pPr>
            <a:lvl3pPr lvl="2" algn="l">
              <a:lnSpc>
                <a:spcPct val="115000"/>
              </a:lnSpc>
              <a:spcBef>
                <a:spcPts val="0"/>
              </a:spcBef>
              <a:spcAft>
                <a:spcPts val="0"/>
              </a:spcAft>
              <a:buSzPts val="1400"/>
              <a:buFont typeface="Arial"/>
              <a:buChar char="■"/>
              <a:defRPr>
                <a:latin typeface="Arial"/>
                <a:ea typeface="Arial"/>
                <a:cs typeface="Arial"/>
                <a:sym typeface="Arial"/>
              </a:defRPr>
            </a:lvl3pPr>
            <a:lvl4pPr lvl="3" algn="l">
              <a:lnSpc>
                <a:spcPct val="115000"/>
              </a:lnSpc>
              <a:spcBef>
                <a:spcPts val="0"/>
              </a:spcBef>
              <a:spcAft>
                <a:spcPts val="0"/>
              </a:spcAft>
              <a:buSzPts val="1400"/>
              <a:buFont typeface="Arial"/>
              <a:buChar char="●"/>
              <a:defRPr>
                <a:latin typeface="Arial"/>
                <a:ea typeface="Arial"/>
                <a:cs typeface="Arial"/>
                <a:sym typeface="Arial"/>
              </a:defRPr>
            </a:lvl4pPr>
            <a:lvl5pPr lvl="4" algn="l">
              <a:lnSpc>
                <a:spcPct val="115000"/>
              </a:lnSpc>
              <a:spcBef>
                <a:spcPts val="0"/>
              </a:spcBef>
              <a:spcAft>
                <a:spcPts val="0"/>
              </a:spcAft>
              <a:buSzPts val="1400"/>
              <a:buFont typeface="Arial"/>
              <a:buChar char="○"/>
              <a:defRPr>
                <a:latin typeface="Arial"/>
                <a:ea typeface="Arial"/>
                <a:cs typeface="Arial"/>
                <a:sym typeface="Arial"/>
              </a:defRPr>
            </a:lvl5pPr>
            <a:lvl6pPr lvl="5" algn="l">
              <a:lnSpc>
                <a:spcPct val="115000"/>
              </a:lnSpc>
              <a:spcBef>
                <a:spcPts val="0"/>
              </a:spcBef>
              <a:spcAft>
                <a:spcPts val="0"/>
              </a:spcAft>
              <a:buSzPts val="1400"/>
              <a:buFont typeface="Arial"/>
              <a:buChar char="■"/>
              <a:defRPr>
                <a:latin typeface="Arial"/>
                <a:ea typeface="Arial"/>
                <a:cs typeface="Arial"/>
                <a:sym typeface="Arial"/>
              </a:defRPr>
            </a:lvl6pPr>
            <a:lvl7pPr lvl="6" algn="l">
              <a:lnSpc>
                <a:spcPct val="115000"/>
              </a:lnSpc>
              <a:spcBef>
                <a:spcPts val="0"/>
              </a:spcBef>
              <a:spcAft>
                <a:spcPts val="0"/>
              </a:spcAft>
              <a:buSzPts val="1400"/>
              <a:buFont typeface="Arial"/>
              <a:buChar char="●"/>
              <a:defRPr>
                <a:latin typeface="Arial"/>
                <a:ea typeface="Arial"/>
                <a:cs typeface="Arial"/>
                <a:sym typeface="Arial"/>
              </a:defRPr>
            </a:lvl7pPr>
            <a:lvl8pPr lvl="7" algn="l">
              <a:lnSpc>
                <a:spcPct val="115000"/>
              </a:lnSpc>
              <a:spcBef>
                <a:spcPts val="0"/>
              </a:spcBef>
              <a:spcAft>
                <a:spcPts val="0"/>
              </a:spcAft>
              <a:buSzPts val="1400"/>
              <a:buFont typeface="Arial"/>
              <a:buChar char="○"/>
              <a:defRPr>
                <a:latin typeface="Arial"/>
                <a:ea typeface="Arial"/>
                <a:cs typeface="Arial"/>
                <a:sym typeface="Arial"/>
              </a:defRPr>
            </a:lvl8pPr>
            <a:lvl9pPr lvl="8" algn="l">
              <a:lnSpc>
                <a:spcPct val="115000"/>
              </a:lnSpc>
              <a:spcBef>
                <a:spcPts val="0"/>
              </a:spcBef>
              <a:spcAft>
                <a:spcPts val="0"/>
              </a:spcAft>
              <a:buSzPts val="1400"/>
              <a:buFont typeface="Arial"/>
              <a:buChar char="■"/>
              <a:defRPr>
                <a:latin typeface="Arial"/>
                <a:ea typeface="Arial"/>
                <a:cs typeface="Arial"/>
                <a:sym typeface="Arial"/>
              </a:defRPr>
            </a:lvl9pPr>
          </a:lstStyle>
          <a:p/>
        </p:txBody>
      </p:sp>
      <p:cxnSp>
        <p:nvCxnSpPr>
          <p:cNvPr id="222" name="Google Shape;222;p90"/>
          <p:cNvCxnSpPr/>
          <p:nvPr/>
        </p:nvCxnSpPr>
        <p:spPr>
          <a:xfrm>
            <a:off x="1863400" y="4775440"/>
            <a:ext cx="3571500" cy="0"/>
          </a:xfrm>
          <a:prstGeom prst="straightConnector1">
            <a:avLst/>
          </a:prstGeom>
          <a:noFill/>
          <a:ln cap="flat" cmpd="sng" w="38100">
            <a:solidFill>
              <a:srgbClr val="34A851"/>
            </a:solidFill>
            <a:prstDash val="solid"/>
            <a:round/>
            <a:headEnd len="sm" w="sm" type="none"/>
            <a:tailEnd len="sm" w="sm" type="none"/>
          </a:ln>
        </p:spPr>
      </p:cxnSp>
      <p:cxnSp>
        <p:nvCxnSpPr>
          <p:cNvPr id="223" name="Google Shape;223;p90"/>
          <p:cNvCxnSpPr/>
          <p:nvPr/>
        </p:nvCxnSpPr>
        <p:spPr>
          <a:xfrm>
            <a:off x="0" y="4903397"/>
            <a:ext cx="2941200" cy="0"/>
          </a:xfrm>
          <a:prstGeom prst="straightConnector1">
            <a:avLst/>
          </a:prstGeom>
          <a:noFill/>
          <a:ln cap="flat" cmpd="sng" w="38100">
            <a:solidFill>
              <a:srgbClr val="4487F2"/>
            </a:solidFill>
            <a:prstDash val="solid"/>
            <a:round/>
            <a:headEnd len="sm" w="sm" type="none"/>
            <a:tailEnd len="sm" w="sm" type="none"/>
          </a:ln>
        </p:spPr>
      </p:cxnSp>
      <p:cxnSp>
        <p:nvCxnSpPr>
          <p:cNvPr id="224" name="Google Shape;224;p90"/>
          <p:cNvCxnSpPr/>
          <p:nvPr/>
        </p:nvCxnSpPr>
        <p:spPr>
          <a:xfrm>
            <a:off x="2994875" y="4903397"/>
            <a:ext cx="3571500" cy="0"/>
          </a:xfrm>
          <a:prstGeom prst="straightConnector1">
            <a:avLst/>
          </a:prstGeom>
          <a:noFill/>
          <a:ln cap="flat" cmpd="sng" w="38100">
            <a:solidFill>
              <a:srgbClr val="FABD05"/>
            </a:solidFill>
            <a:prstDash val="solid"/>
            <a:round/>
            <a:headEnd len="sm" w="sm" type="none"/>
            <a:tailEnd len="sm" w="sm" type="none"/>
          </a:ln>
        </p:spPr>
      </p:cxnSp>
      <p:cxnSp>
        <p:nvCxnSpPr>
          <p:cNvPr id="225" name="Google Shape;225;p90"/>
          <p:cNvCxnSpPr/>
          <p:nvPr/>
        </p:nvCxnSpPr>
        <p:spPr>
          <a:xfrm>
            <a:off x="5512775" y="4775440"/>
            <a:ext cx="1701900" cy="0"/>
          </a:xfrm>
          <a:prstGeom prst="straightConnector1">
            <a:avLst/>
          </a:prstGeom>
          <a:noFill/>
          <a:ln cap="flat" cmpd="sng" w="38100">
            <a:solidFill>
              <a:srgbClr val="E84435"/>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1">
  <p:cSld name="TITLE_2_5">
    <p:spTree>
      <p:nvGrpSpPr>
        <p:cNvPr id="226" name="Shape 226"/>
        <p:cNvGrpSpPr/>
        <p:nvPr/>
      </p:nvGrpSpPr>
      <p:grpSpPr>
        <a:xfrm>
          <a:off x="0" y="0"/>
          <a:ext cx="0" cy="0"/>
          <a:chOff x="0" y="0"/>
          <a:chExt cx="0" cy="0"/>
        </a:xfrm>
      </p:grpSpPr>
      <p:sp>
        <p:nvSpPr>
          <p:cNvPr id="227" name="Google Shape;227;p9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228" name="Google Shape;228;p9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29" name="Google Shape;229;p91"/>
          <p:cNvGrpSpPr/>
          <p:nvPr/>
        </p:nvGrpSpPr>
        <p:grpSpPr>
          <a:xfrm>
            <a:off x="8469122" y="4803781"/>
            <a:ext cx="420491" cy="137010"/>
            <a:chOff x="0" y="0"/>
            <a:chExt cx="2077525" cy="676925"/>
          </a:xfrm>
        </p:grpSpPr>
        <p:sp>
          <p:nvSpPr>
            <p:cNvPr id="230" name="Google Shape;230;p9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1" name="Google Shape;231;p9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2" name="Google Shape;232;p9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3" name="Google Shape;233;p9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4" name="Google Shape;234;p9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9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5F636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36" name="Google Shape;236;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237" name="Shape 237"/>
        <p:cNvGrpSpPr/>
        <p:nvPr/>
      </p:nvGrpSpPr>
      <p:grpSpPr>
        <a:xfrm>
          <a:off x="0" y="0"/>
          <a:ext cx="0" cy="0"/>
          <a:chOff x="0" y="0"/>
          <a:chExt cx="0" cy="0"/>
        </a:xfrm>
      </p:grpSpPr>
      <p:pic>
        <p:nvPicPr>
          <p:cNvPr id="238" name="Google Shape;238;p92"/>
          <p:cNvPicPr preferRelativeResize="0"/>
          <p:nvPr/>
        </p:nvPicPr>
        <p:blipFill rotWithShape="1">
          <a:blip r:embed="rId2">
            <a:alphaModFix/>
          </a:blip>
          <a:srcRect b="0" l="0" r="0" t="0"/>
          <a:stretch/>
        </p:blipFill>
        <p:spPr>
          <a:xfrm>
            <a:off x="456375" y="319550"/>
            <a:ext cx="1868450" cy="239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39" name="Shape 239"/>
        <p:cNvGrpSpPr/>
        <p:nvPr/>
      </p:nvGrpSpPr>
      <p:grpSpPr>
        <a:xfrm>
          <a:off x="0" y="0"/>
          <a:ext cx="0" cy="0"/>
          <a:chOff x="0" y="0"/>
          <a:chExt cx="0" cy="0"/>
        </a:xfrm>
      </p:grpSpPr>
      <p:pic>
        <p:nvPicPr>
          <p:cNvPr id="240" name="Google Shape;240;p93"/>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41" name="Shape 241"/>
        <p:cNvGrpSpPr/>
        <p:nvPr/>
      </p:nvGrpSpPr>
      <p:grpSpPr>
        <a:xfrm>
          <a:off x="0" y="0"/>
          <a:ext cx="0" cy="0"/>
          <a:chOff x="0" y="0"/>
          <a:chExt cx="0" cy="0"/>
        </a:xfrm>
      </p:grpSpPr>
      <p:sp>
        <p:nvSpPr>
          <p:cNvPr id="242" name="Google Shape;242;p9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3" name="Google Shape;243;p9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244" name="Google Shape;244;p9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pic>
        <p:nvPicPr>
          <p:cNvPr id="245" name="Google Shape;245;p94"/>
          <p:cNvPicPr preferRelativeResize="0"/>
          <p:nvPr/>
        </p:nvPicPr>
        <p:blipFill rotWithShape="1">
          <a:blip r:embed="rId2">
            <a:alphaModFix/>
          </a:blip>
          <a:srcRect b="0" l="0" r="0" t="0"/>
          <a:stretch/>
        </p:blipFill>
        <p:spPr>
          <a:xfrm>
            <a:off x="7934700" y="4825975"/>
            <a:ext cx="942375" cy="1206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246" name="Shape 246"/>
        <p:cNvGrpSpPr/>
        <p:nvPr/>
      </p:nvGrpSpPr>
      <p:grpSpPr>
        <a:xfrm>
          <a:off x="0" y="0"/>
          <a:ext cx="0" cy="0"/>
          <a:chOff x="0" y="0"/>
          <a:chExt cx="0" cy="0"/>
        </a:xfrm>
      </p:grpSpPr>
      <p:sp>
        <p:nvSpPr>
          <p:cNvPr id="247" name="Google Shape;247;p95"/>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95"/>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49" name="Google Shape;249;p95"/>
          <p:cNvGrpSpPr/>
          <p:nvPr/>
        </p:nvGrpSpPr>
        <p:grpSpPr>
          <a:xfrm>
            <a:off x="8469122" y="4803781"/>
            <a:ext cx="420491" cy="137010"/>
            <a:chOff x="0" y="0"/>
            <a:chExt cx="2077525" cy="676925"/>
          </a:xfrm>
        </p:grpSpPr>
        <p:sp>
          <p:nvSpPr>
            <p:cNvPr id="250" name="Google Shape;250;p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5" name="Google Shape;255;p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56" name="Google Shape;256;p9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257" name="Google Shape;257;p9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258" name="Google Shape;258;p9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259" name="Google Shape;259;p9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260" name="Google Shape;260;p9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5"/>
              </a:buClr>
              <a:buSzPts val="900"/>
              <a:buNone/>
              <a:defRPr sz="900">
                <a:solidFill>
                  <a:schemeClr val="accent5"/>
                </a:solidFill>
              </a:defRPr>
            </a:lvl1pPr>
            <a:lvl2pPr lvl="1" algn="l">
              <a:lnSpc>
                <a:spcPct val="100000"/>
              </a:lnSpc>
              <a:spcBef>
                <a:spcPts val="0"/>
              </a:spcBef>
              <a:spcAft>
                <a:spcPts val="0"/>
              </a:spcAft>
              <a:buClr>
                <a:schemeClr val="accent5"/>
              </a:buClr>
              <a:buSzPts val="900"/>
              <a:buNone/>
              <a:defRPr sz="900">
                <a:solidFill>
                  <a:schemeClr val="accent5"/>
                </a:solidFill>
              </a:defRPr>
            </a:lvl2pPr>
            <a:lvl3pPr lvl="2" algn="l">
              <a:lnSpc>
                <a:spcPct val="100000"/>
              </a:lnSpc>
              <a:spcBef>
                <a:spcPts val="0"/>
              </a:spcBef>
              <a:spcAft>
                <a:spcPts val="0"/>
              </a:spcAft>
              <a:buClr>
                <a:schemeClr val="accent5"/>
              </a:buClr>
              <a:buSzPts val="900"/>
              <a:buNone/>
              <a:defRPr sz="900">
                <a:solidFill>
                  <a:schemeClr val="accent5"/>
                </a:solidFill>
              </a:defRPr>
            </a:lvl3pPr>
            <a:lvl4pPr lvl="3" algn="l">
              <a:lnSpc>
                <a:spcPct val="100000"/>
              </a:lnSpc>
              <a:spcBef>
                <a:spcPts val="0"/>
              </a:spcBef>
              <a:spcAft>
                <a:spcPts val="0"/>
              </a:spcAft>
              <a:buClr>
                <a:schemeClr val="accent5"/>
              </a:buClr>
              <a:buSzPts val="900"/>
              <a:buNone/>
              <a:defRPr sz="900">
                <a:solidFill>
                  <a:schemeClr val="accent5"/>
                </a:solidFill>
              </a:defRPr>
            </a:lvl4pPr>
            <a:lvl5pPr lvl="4" algn="l">
              <a:lnSpc>
                <a:spcPct val="100000"/>
              </a:lnSpc>
              <a:spcBef>
                <a:spcPts val="0"/>
              </a:spcBef>
              <a:spcAft>
                <a:spcPts val="0"/>
              </a:spcAft>
              <a:buClr>
                <a:schemeClr val="accent5"/>
              </a:buClr>
              <a:buSzPts val="900"/>
              <a:buNone/>
              <a:defRPr sz="900">
                <a:solidFill>
                  <a:schemeClr val="accent5"/>
                </a:solidFill>
              </a:defRPr>
            </a:lvl5pPr>
            <a:lvl6pPr lvl="5" algn="l">
              <a:lnSpc>
                <a:spcPct val="100000"/>
              </a:lnSpc>
              <a:spcBef>
                <a:spcPts val="0"/>
              </a:spcBef>
              <a:spcAft>
                <a:spcPts val="0"/>
              </a:spcAft>
              <a:buClr>
                <a:schemeClr val="accent5"/>
              </a:buClr>
              <a:buSzPts val="900"/>
              <a:buNone/>
              <a:defRPr sz="900">
                <a:solidFill>
                  <a:schemeClr val="accent5"/>
                </a:solidFill>
              </a:defRPr>
            </a:lvl6pPr>
            <a:lvl7pPr lvl="6" algn="l">
              <a:lnSpc>
                <a:spcPct val="100000"/>
              </a:lnSpc>
              <a:spcBef>
                <a:spcPts val="0"/>
              </a:spcBef>
              <a:spcAft>
                <a:spcPts val="0"/>
              </a:spcAft>
              <a:buClr>
                <a:schemeClr val="accent5"/>
              </a:buClr>
              <a:buSzPts val="900"/>
              <a:buNone/>
              <a:defRPr sz="900">
                <a:solidFill>
                  <a:schemeClr val="accent5"/>
                </a:solidFill>
              </a:defRPr>
            </a:lvl7pPr>
            <a:lvl8pPr lvl="7" algn="l">
              <a:lnSpc>
                <a:spcPct val="100000"/>
              </a:lnSpc>
              <a:spcBef>
                <a:spcPts val="0"/>
              </a:spcBef>
              <a:spcAft>
                <a:spcPts val="0"/>
              </a:spcAft>
              <a:buClr>
                <a:schemeClr val="accent5"/>
              </a:buClr>
              <a:buSzPts val="900"/>
              <a:buNone/>
              <a:defRPr sz="900">
                <a:solidFill>
                  <a:schemeClr val="accent5"/>
                </a:solidFill>
              </a:defRPr>
            </a:lvl8pPr>
            <a:lvl9pPr lvl="8" algn="l">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_1">
    <p:spTree>
      <p:nvGrpSpPr>
        <p:cNvPr id="261" name="Shape 261"/>
        <p:cNvGrpSpPr/>
        <p:nvPr/>
      </p:nvGrpSpPr>
      <p:grpSpPr>
        <a:xfrm>
          <a:off x="0" y="0"/>
          <a:ext cx="0" cy="0"/>
          <a:chOff x="0" y="0"/>
          <a:chExt cx="0" cy="0"/>
        </a:xfrm>
      </p:grpSpPr>
      <p:sp>
        <p:nvSpPr>
          <p:cNvPr id="262" name="Google Shape;262;p9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9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64" name="Google Shape;264;p96"/>
          <p:cNvGrpSpPr/>
          <p:nvPr/>
        </p:nvGrpSpPr>
        <p:grpSpPr>
          <a:xfrm>
            <a:off x="8469122" y="4803781"/>
            <a:ext cx="420491" cy="137010"/>
            <a:chOff x="0" y="0"/>
            <a:chExt cx="2077525" cy="676925"/>
          </a:xfrm>
        </p:grpSpPr>
        <p:sp>
          <p:nvSpPr>
            <p:cNvPr id="265" name="Google Shape;265;p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8" name="Google Shape;268;p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9" name="Google Shape;269;p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0" name="Google Shape;270;p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71" name="Google Shape;271;p9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272" name="Google Shape;272;p9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273" name="Google Shape;273;p9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274" name="Google Shape;274;p96"/>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275" name="Google Shape;275;p96"/>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_3">
    <p:spTree>
      <p:nvGrpSpPr>
        <p:cNvPr id="276" name="Shape 276"/>
        <p:cNvGrpSpPr/>
        <p:nvPr/>
      </p:nvGrpSpPr>
      <p:grpSpPr>
        <a:xfrm>
          <a:off x="0" y="0"/>
          <a:ext cx="0" cy="0"/>
          <a:chOff x="0" y="0"/>
          <a:chExt cx="0" cy="0"/>
        </a:xfrm>
      </p:grpSpPr>
      <p:sp>
        <p:nvSpPr>
          <p:cNvPr id="277" name="Google Shape;277;p97"/>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97"/>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79" name="Google Shape;279;p97"/>
          <p:cNvGrpSpPr/>
          <p:nvPr/>
        </p:nvGrpSpPr>
        <p:grpSpPr>
          <a:xfrm>
            <a:off x="8469122" y="4803781"/>
            <a:ext cx="420491" cy="137010"/>
            <a:chOff x="0" y="0"/>
            <a:chExt cx="2077525" cy="676925"/>
          </a:xfrm>
        </p:grpSpPr>
        <p:sp>
          <p:nvSpPr>
            <p:cNvPr id="280" name="Google Shape;280;p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1" name="Google Shape;281;p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2" name="Google Shape;282;p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3" name="Google Shape;283;p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4" name="Google Shape;284;p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5" name="Google Shape;285;p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86" name="Google Shape;286;p9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287" name="Google Shape;287;p9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288" name="Google Shape;288;p97"/>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21" name="Shape 21"/>
        <p:cNvGrpSpPr/>
        <p:nvPr/>
      </p:nvGrpSpPr>
      <p:grpSpPr>
        <a:xfrm>
          <a:off x="0" y="0"/>
          <a:ext cx="0" cy="0"/>
          <a:chOff x="0" y="0"/>
          <a:chExt cx="0" cy="0"/>
        </a:xfrm>
      </p:grpSpPr>
      <p:pic>
        <p:nvPicPr>
          <p:cNvPr id="22" name="Google Shape;22;p62"/>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23" name="Google Shape;23;p6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24" name="Google Shape;24;p62"/>
          <p:cNvSpPr txBox="1"/>
          <p:nvPr>
            <p:ph idx="1" type="body"/>
          </p:nvPr>
        </p:nvSpPr>
        <p:spPr>
          <a:xfrm>
            <a:off x="457175" y="1536250"/>
            <a:ext cx="5459100" cy="3151800"/>
          </a:xfrm>
          <a:prstGeom prst="rect">
            <a:avLst/>
          </a:prstGeom>
          <a:noFill/>
          <a:ln>
            <a:noFill/>
          </a:ln>
        </p:spPr>
        <p:txBody>
          <a:bodyPr anchorCtr="0" anchor="t" bIns="0" lIns="0" spcFirstLastPara="1" rIns="91425"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289" name="Shape 289"/>
        <p:cNvGrpSpPr/>
        <p:nvPr/>
      </p:nvGrpSpPr>
      <p:grpSpPr>
        <a:xfrm>
          <a:off x="0" y="0"/>
          <a:ext cx="0" cy="0"/>
          <a:chOff x="0" y="0"/>
          <a:chExt cx="0" cy="0"/>
        </a:xfrm>
      </p:grpSpPr>
      <p:sp>
        <p:nvSpPr>
          <p:cNvPr id="290" name="Google Shape;290;p98"/>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98"/>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292" name="Google Shape;292;p98"/>
          <p:cNvGrpSpPr/>
          <p:nvPr/>
        </p:nvGrpSpPr>
        <p:grpSpPr>
          <a:xfrm>
            <a:off x="8469122" y="4803781"/>
            <a:ext cx="420491" cy="137010"/>
            <a:chOff x="0" y="0"/>
            <a:chExt cx="2077525" cy="676925"/>
          </a:xfrm>
        </p:grpSpPr>
        <p:sp>
          <p:nvSpPr>
            <p:cNvPr id="293" name="Google Shape;293;p9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4" name="Google Shape;294;p9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5" name="Google Shape;295;p9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6" name="Google Shape;296;p9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7" name="Google Shape;297;p9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8" name="Google Shape;298;p9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99" name="Google Shape;299;p9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00" name="Google Shape;300;p98"/>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01" name="Google Shape;301;p9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02" name="Google Shape;302;p98"/>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03" name="Google Shape;303;p98"/>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900"/>
              <a:buNone/>
              <a:defRPr sz="900">
                <a:solidFill>
                  <a:schemeClr val="accent4"/>
                </a:solidFill>
              </a:defRPr>
            </a:lvl1pPr>
            <a:lvl2pPr lvl="1" algn="l">
              <a:lnSpc>
                <a:spcPct val="100000"/>
              </a:lnSpc>
              <a:spcBef>
                <a:spcPts val="0"/>
              </a:spcBef>
              <a:spcAft>
                <a:spcPts val="0"/>
              </a:spcAft>
              <a:buClr>
                <a:schemeClr val="accent4"/>
              </a:buClr>
              <a:buSzPts val="900"/>
              <a:buNone/>
              <a:defRPr sz="900">
                <a:solidFill>
                  <a:schemeClr val="accent4"/>
                </a:solidFill>
              </a:defRPr>
            </a:lvl2pPr>
            <a:lvl3pPr lvl="2" algn="l">
              <a:lnSpc>
                <a:spcPct val="100000"/>
              </a:lnSpc>
              <a:spcBef>
                <a:spcPts val="0"/>
              </a:spcBef>
              <a:spcAft>
                <a:spcPts val="0"/>
              </a:spcAft>
              <a:buClr>
                <a:schemeClr val="accent4"/>
              </a:buClr>
              <a:buSzPts val="900"/>
              <a:buNone/>
              <a:defRPr sz="900">
                <a:solidFill>
                  <a:schemeClr val="accent4"/>
                </a:solidFill>
              </a:defRPr>
            </a:lvl3pPr>
            <a:lvl4pPr lvl="3" algn="l">
              <a:lnSpc>
                <a:spcPct val="100000"/>
              </a:lnSpc>
              <a:spcBef>
                <a:spcPts val="0"/>
              </a:spcBef>
              <a:spcAft>
                <a:spcPts val="0"/>
              </a:spcAft>
              <a:buClr>
                <a:schemeClr val="accent4"/>
              </a:buClr>
              <a:buSzPts val="900"/>
              <a:buNone/>
              <a:defRPr sz="900">
                <a:solidFill>
                  <a:schemeClr val="accent4"/>
                </a:solidFill>
              </a:defRPr>
            </a:lvl4pPr>
            <a:lvl5pPr lvl="4" algn="l">
              <a:lnSpc>
                <a:spcPct val="100000"/>
              </a:lnSpc>
              <a:spcBef>
                <a:spcPts val="0"/>
              </a:spcBef>
              <a:spcAft>
                <a:spcPts val="0"/>
              </a:spcAft>
              <a:buClr>
                <a:schemeClr val="accent4"/>
              </a:buClr>
              <a:buSzPts val="900"/>
              <a:buNone/>
              <a:defRPr sz="900">
                <a:solidFill>
                  <a:schemeClr val="accent4"/>
                </a:solidFill>
              </a:defRPr>
            </a:lvl5pPr>
            <a:lvl6pPr lvl="5" algn="l">
              <a:lnSpc>
                <a:spcPct val="100000"/>
              </a:lnSpc>
              <a:spcBef>
                <a:spcPts val="0"/>
              </a:spcBef>
              <a:spcAft>
                <a:spcPts val="0"/>
              </a:spcAft>
              <a:buClr>
                <a:schemeClr val="accent4"/>
              </a:buClr>
              <a:buSzPts val="900"/>
              <a:buNone/>
              <a:defRPr sz="900">
                <a:solidFill>
                  <a:schemeClr val="accent4"/>
                </a:solidFill>
              </a:defRPr>
            </a:lvl6pPr>
            <a:lvl7pPr lvl="6" algn="l">
              <a:lnSpc>
                <a:spcPct val="100000"/>
              </a:lnSpc>
              <a:spcBef>
                <a:spcPts val="0"/>
              </a:spcBef>
              <a:spcAft>
                <a:spcPts val="0"/>
              </a:spcAft>
              <a:buClr>
                <a:schemeClr val="accent4"/>
              </a:buClr>
              <a:buSzPts val="900"/>
              <a:buNone/>
              <a:defRPr sz="900">
                <a:solidFill>
                  <a:schemeClr val="accent4"/>
                </a:solidFill>
              </a:defRPr>
            </a:lvl7pPr>
            <a:lvl8pPr lvl="7" algn="l">
              <a:lnSpc>
                <a:spcPct val="100000"/>
              </a:lnSpc>
              <a:spcBef>
                <a:spcPts val="0"/>
              </a:spcBef>
              <a:spcAft>
                <a:spcPts val="0"/>
              </a:spcAft>
              <a:buClr>
                <a:schemeClr val="accent4"/>
              </a:buClr>
              <a:buSzPts val="900"/>
              <a:buNone/>
              <a:defRPr sz="900">
                <a:solidFill>
                  <a:schemeClr val="accent4"/>
                </a:solidFill>
              </a:defRPr>
            </a:lvl8pPr>
            <a:lvl9pPr lvl="8" algn="l">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304" name="Shape 304"/>
        <p:cNvGrpSpPr/>
        <p:nvPr/>
      </p:nvGrpSpPr>
      <p:grpSpPr>
        <a:xfrm>
          <a:off x="0" y="0"/>
          <a:ext cx="0" cy="0"/>
          <a:chOff x="0" y="0"/>
          <a:chExt cx="0" cy="0"/>
        </a:xfrm>
      </p:grpSpPr>
      <p:sp>
        <p:nvSpPr>
          <p:cNvPr id="305" name="Google Shape;305;p99"/>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9"/>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07" name="Google Shape;307;p99"/>
          <p:cNvGrpSpPr/>
          <p:nvPr/>
        </p:nvGrpSpPr>
        <p:grpSpPr>
          <a:xfrm>
            <a:off x="8469122" y="4803781"/>
            <a:ext cx="420491" cy="137010"/>
            <a:chOff x="0" y="0"/>
            <a:chExt cx="2077525" cy="676925"/>
          </a:xfrm>
        </p:grpSpPr>
        <p:sp>
          <p:nvSpPr>
            <p:cNvPr id="308" name="Google Shape;308;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9" name="Google Shape;309;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0" name="Google Shape;310;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1" name="Google Shape;311;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2" name="Google Shape;312;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3" name="Google Shape;313;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14" name="Google Shape;314;p9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15" name="Google Shape;315;p99"/>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16" name="Google Shape;316;p9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17" name="Google Shape;317;p99"/>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18" name="Google Shape;318;p99"/>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900FF"/>
              </a:buClr>
              <a:buSzPts val="900"/>
              <a:buNone/>
              <a:defRPr sz="900">
                <a:solidFill>
                  <a:srgbClr val="9900FF"/>
                </a:solidFill>
              </a:defRPr>
            </a:lvl1pPr>
            <a:lvl2pPr lvl="1" algn="l">
              <a:lnSpc>
                <a:spcPct val="100000"/>
              </a:lnSpc>
              <a:spcBef>
                <a:spcPts val="0"/>
              </a:spcBef>
              <a:spcAft>
                <a:spcPts val="0"/>
              </a:spcAft>
              <a:buClr>
                <a:srgbClr val="9900FF"/>
              </a:buClr>
              <a:buSzPts val="900"/>
              <a:buNone/>
              <a:defRPr sz="900">
                <a:solidFill>
                  <a:srgbClr val="9900FF"/>
                </a:solidFill>
              </a:defRPr>
            </a:lvl2pPr>
            <a:lvl3pPr lvl="2" algn="l">
              <a:lnSpc>
                <a:spcPct val="100000"/>
              </a:lnSpc>
              <a:spcBef>
                <a:spcPts val="0"/>
              </a:spcBef>
              <a:spcAft>
                <a:spcPts val="0"/>
              </a:spcAft>
              <a:buClr>
                <a:srgbClr val="9900FF"/>
              </a:buClr>
              <a:buSzPts val="900"/>
              <a:buNone/>
              <a:defRPr sz="900">
                <a:solidFill>
                  <a:srgbClr val="9900FF"/>
                </a:solidFill>
              </a:defRPr>
            </a:lvl3pPr>
            <a:lvl4pPr lvl="3" algn="l">
              <a:lnSpc>
                <a:spcPct val="100000"/>
              </a:lnSpc>
              <a:spcBef>
                <a:spcPts val="0"/>
              </a:spcBef>
              <a:spcAft>
                <a:spcPts val="0"/>
              </a:spcAft>
              <a:buClr>
                <a:srgbClr val="9900FF"/>
              </a:buClr>
              <a:buSzPts val="900"/>
              <a:buNone/>
              <a:defRPr sz="900">
                <a:solidFill>
                  <a:srgbClr val="9900FF"/>
                </a:solidFill>
              </a:defRPr>
            </a:lvl4pPr>
            <a:lvl5pPr lvl="4" algn="l">
              <a:lnSpc>
                <a:spcPct val="100000"/>
              </a:lnSpc>
              <a:spcBef>
                <a:spcPts val="0"/>
              </a:spcBef>
              <a:spcAft>
                <a:spcPts val="0"/>
              </a:spcAft>
              <a:buClr>
                <a:srgbClr val="9900FF"/>
              </a:buClr>
              <a:buSzPts val="900"/>
              <a:buNone/>
              <a:defRPr sz="900">
                <a:solidFill>
                  <a:srgbClr val="9900FF"/>
                </a:solidFill>
              </a:defRPr>
            </a:lvl5pPr>
            <a:lvl6pPr lvl="5" algn="l">
              <a:lnSpc>
                <a:spcPct val="100000"/>
              </a:lnSpc>
              <a:spcBef>
                <a:spcPts val="0"/>
              </a:spcBef>
              <a:spcAft>
                <a:spcPts val="0"/>
              </a:spcAft>
              <a:buClr>
                <a:srgbClr val="9900FF"/>
              </a:buClr>
              <a:buSzPts val="900"/>
              <a:buNone/>
              <a:defRPr sz="900">
                <a:solidFill>
                  <a:srgbClr val="9900FF"/>
                </a:solidFill>
              </a:defRPr>
            </a:lvl6pPr>
            <a:lvl7pPr lvl="6" algn="l">
              <a:lnSpc>
                <a:spcPct val="100000"/>
              </a:lnSpc>
              <a:spcBef>
                <a:spcPts val="0"/>
              </a:spcBef>
              <a:spcAft>
                <a:spcPts val="0"/>
              </a:spcAft>
              <a:buClr>
                <a:srgbClr val="9900FF"/>
              </a:buClr>
              <a:buSzPts val="900"/>
              <a:buNone/>
              <a:defRPr sz="900">
                <a:solidFill>
                  <a:srgbClr val="9900FF"/>
                </a:solidFill>
              </a:defRPr>
            </a:lvl7pPr>
            <a:lvl8pPr lvl="7" algn="l">
              <a:lnSpc>
                <a:spcPct val="100000"/>
              </a:lnSpc>
              <a:spcBef>
                <a:spcPts val="0"/>
              </a:spcBef>
              <a:spcAft>
                <a:spcPts val="0"/>
              </a:spcAft>
              <a:buClr>
                <a:srgbClr val="9900FF"/>
              </a:buClr>
              <a:buSzPts val="900"/>
              <a:buNone/>
              <a:defRPr sz="900">
                <a:solidFill>
                  <a:srgbClr val="9900FF"/>
                </a:solidFill>
              </a:defRPr>
            </a:lvl8pPr>
            <a:lvl9pPr lvl="8" algn="l">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319" name="Shape 319"/>
        <p:cNvGrpSpPr/>
        <p:nvPr/>
      </p:nvGrpSpPr>
      <p:grpSpPr>
        <a:xfrm>
          <a:off x="0" y="0"/>
          <a:ext cx="0" cy="0"/>
          <a:chOff x="0" y="0"/>
          <a:chExt cx="0" cy="0"/>
        </a:xfrm>
      </p:grpSpPr>
      <p:sp>
        <p:nvSpPr>
          <p:cNvPr id="320" name="Google Shape;320;p100"/>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00"/>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22" name="Google Shape;322;p100"/>
          <p:cNvGrpSpPr/>
          <p:nvPr/>
        </p:nvGrpSpPr>
        <p:grpSpPr>
          <a:xfrm>
            <a:off x="8469122" y="4803781"/>
            <a:ext cx="420491" cy="137010"/>
            <a:chOff x="0" y="0"/>
            <a:chExt cx="2077525" cy="676925"/>
          </a:xfrm>
        </p:grpSpPr>
        <p:sp>
          <p:nvSpPr>
            <p:cNvPr id="323" name="Google Shape;323;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4" name="Google Shape;324;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5" name="Google Shape;325;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6" name="Google Shape;326;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7" name="Google Shape;327;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8" name="Google Shape;328;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9" name="Google Shape;329;p10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30" name="Google Shape;330;p100"/>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31" name="Google Shape;331;p10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32" name="Google Shape;332;p100"/>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33" name="Google Shape;333;p100"/>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3"/>
              </a:buClr>
              <a:buSzPts val="900"/>
              <a:buNone/>
              <a:defRPr sz="900">
                <a:solidFill>
                  <a:schemeClr val="accent3"/>
                </a:solidFill>
              </a:defRPr>
            </a:lvl1pPr>
            <a:lvl2pPr lvl="1" algn="l">
              <a:lnSpc>
                <a:spcPct val="100000"/>
              </a:lnSpc>
              <a:spcBef>
                <a:spcPts val="0"/>
              </a:spcBef>
              <a:spcAft>
                <a:spcPts val="0"/>
              </a:spcAft>
              <a:buClr>
                <a:schemeClr val="accent3"/>
              </a:buClr>
              <a:buSzPts val="900"/>
              <a:buNone/>
              <a:defRPr sz="900">
                <a:solidFill>
                  <a:schemeClr val="accent3"/>
                </a:solidFill>
              </a:defRPr>
            </a:lvl2pPr>
            <a:lvl3pPr lvl="2" algn="l">
              <a:lnSpc>
                <a:spcPct val="100000"/>
              </a:lnSpc>
              <a:spcBef>
                <a:spcPts val="0"/>
              </a:spcBef>
              <a:spcAft>
                <a:spcPts val="0"/>
              </a:spcAft>
              <a:buClr>
                <a:schemeClr val="accent3"/>
              </a:buClr>
              <a:buSzPts val="900"/>
              <a:buNone/>
              <a:defRPr sz="900">
                <a:solidFill>
                  <a:schemeClr val="accent3"/>
                </a:solidFill>
              </a:defRPr>
            </a:lvl3pPr>
            <a:lvl4pPr lvl="3" algn="l">
              <a:lnSpc>
                <a:spcPct val="100000"/>
              </a:lnSpc>
              <a:spcBef>
                <a:spcPts val="0"/>
              </a:spcBef>
              <a:spcAft>
                <a:spcPts val="0"/>
              </a:spcAft>
              <a:buClr>
                <a:schemeClr val="accent3"/>
              </a:buClr>
              <a:buSzPts val="900"/>
              <a:buNone/>
              <a:defRPr sz="900">
                <a:solidFill>
                  <a:schemeClr val="accent3"/>
                </a:solidFill>
              </a:defRPr>
            </a:lvl4pPr>
            <a:lvl5pPr lvl="4" algn="l">
              <a:lnSpc>
                <a:spcPct val="100000"/>
              </a:lnSpc>
              <a:spcBef>
                <a:spcPts val="0"/>
              </a:spcBef>
              <a:spcAft>
                <a:spcPts val="0"/>
              </a:spcAft>
              <a:buClr>
                <a:schemeClr val="accent3"/>
              </a:buClr>
              <a:buSzPts val="900"/>
              <a:buNone/>
              <a:defRPr sz="900">
                <a:solidFill>
                  <a:schemeClr val="accent3"/>
                </a:solidFill>
              </a:defRPr>
            </a:lvl5pPr>
            <a:lvl6pPr lvl="5" algn="l">
              <a:lnSpc>
                <a:spcPct val="100000"/>
              </a:lnSpc>
              <a:spcBef>
                <a:spcPts val="0"/>
              </a:spcBef>
              <a:spcAft>
                <a:spcPts val="0"/>
              </a:spcAft>
              <a:buClr>
                <a:schemeClr val="accent3"/>
              </a:buClr>
              <a:buSzPts val="900"/>
              <a:buNone/>
              <a:defRPr sz="900">
                <a:solidFill>
                  <a:schemeClr val="accent3"/>
                </a:solidFill>
              </a:defRPr>
            </a:lvl6pPr>
            <a:lvl7pPr lvl="6" algn="l">
              <a:lnSpc>
                <a:spcPct val="100000"/>
              </a:lnSpc>
              <a:spcBef>
                <a:spcPts val="0"/>
              </a:spcBef>
              <a:spcAft>
                <a:spcPts val="0"/>
              </a:spcAft>
              <a:buClr>
                <a:schemeClr val="accent3"/>
              </a:buClr>
              <a:buSzPts val="900"/>
              <a:buNone/>
              <a:defRPr sz="900">
                <a:solidFill>
                  <a:schemeClr val="accent3"/>
                </a:solidFill>
              </a:defRPr>
            </a:lvl7pPr>
            <a:lvl8pPr lvl="7" algn="l">
              <a:lnSpc>
                <a:spcPct val="100000"/>
              </a:lnSpc>
              <a:spcBef>
                <a:spcPts val="0"/>
              </a:spcBef>
              <a:spcAft>
                <a:spcPts val="0"/>
              </a:spcAft>
              <a:buClr>
                <a:schemeClr val="accent3"/>
              </a:buClr>
              <a:buSzPts val="900"/>
              <a:buNone/>
              <a:defRPr sz="900">
                <a:solidFill>
                  <a:schemeClr val="accent3"/>
                </a:solidFill>
              </a:defRPr>
            </a:lvl8pPr>
            <a:lvl9pPr lvl="8" algn="l">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2_6">
    <p:spTree>
      <p:nvGrpSpPr>
        <p:cNvPr id="334" name="Shape 33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TITLE_2_7">
    <p:spTree>
      <p:nvGrpSpPr>
        <p:cNvPr id="335" name="Shape 33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336" name="Shape 336"/>
        <p:cNvGrpSpPr/>
        <p:nvPr/>
      </p:nvGrpSpPr>
      <p:grpSpPr>
        <a:xfrm>
          <a:off x="0" y="0"/>
          <a:ext cx="0" cy="0"/>
          <a:chOff x="0" y="0"/>
          <a:chExt cx="0" cy="0"/>
        </a:xfrm>
      </p:grpSpPr>
      <p:sp>
        <p:nvSpPr>
          <p:cNvPr id="337" name="Google Shape;337;p103"/>
          <p:cNvSpPr txBox="1"/>
          <p:nvPr>
            <p:ph type="title"/>
          </p:nvPr>
        </p:nvSpPr>
        <p:spPr>
          <a:xfrm>
            <a:off x="731525" y="731522"/>
            <a:ext cx="7680900" cy="640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3000"/>
              <a:buNone/>
              <a:defRPr b="1" sz="3000">
                <a:solidFill>
                  <a:srgbClr val="434343"/>
                </a:solidFill>
                <a:latin typeface="Arial"/>
                <a:ea typeface="Arial"/>
                <a:cs typeface="Arial"/>
                <a:sym typeface="Arial"/>
              </a:defRPr>
            </a:lvl1pPr>
            <a:lvl2pPr lvl="1" algn="l">
              <a:lnSpc>
                <a:spcPct val="115000"/>
              </a:lnSpc>
              <a:spcBef>
                <a:spcPts val="0"/>
              </a:spcBef>
              <a:spcAft>
                <a:spcPts val="0"/>
              </a:spcAft>
              <a:buSzPts val="3000"/>
              <a:buNone/>
              <a:defRPr b="1" sz="3000">
                <a:solidFill>
                  <a:srgbClr val="434343"/>
                </a:solidFill>
                <a:latin typeface="Arial"/>
                <a:ea typeface="Arial"/>
                <a:cs typeface="Arial"/>
                <a:sym typeface="Arial"/>
              </a:defRPr>
            </a:lvl2pPr>
            <a:lvl3pPr lvl="2" algn="l">
              <a:lnSpc>
                <a:spcPct val="115000"/>
              </a:lnSpc>
              <a:spcBef>
                <a:spcPts val="0"/>
              </a:spcBef>
              <a:spcAft>
                <a:spcPts val="0"/>
              </a:spcAft>
              <a:buSzPts val="3000"/>
              <a:buNone/>
              <a:defRPr b="1" sz="3000">
                <a:solidFill>
                  <a:srgbClr val="434343"/>
                </a:solidFill>
                <a:latin typeface="Arial"/>
                <a:ea typeface="Arial"/>
                <a:cs typeface="Arial"/>
                <a:sym typeface="Arial"/>
              </a:defRPr>
            </a:lvl3pPr>
            <a:lvl4pPr lvl="3" algn="l">
              <a:lnSpc>
                <a:spcPct val="115000"/>
              </a:lnSpc>
              <a:spcBef>
                <a:spcPts val="0"/>
              </a:spcBef>
              <a:spcAft>
                <a:spcPts val="0"/>
              </a:spcAft>
              <a:buSzPts val="3000"/>
              <a:buNone/>
              <a:defRPr b="1" sz="3000">
                <a:solidFill>
                  <a:srgbClr val="434343"/>
                </a:solidFill>
                <a:latin typeface="Arial"/>
                <a:ea typeface="Arial"/>
                <a:cs typeface="Arial"/>
                <a:sym typeface="Arial"/>
              </a:defRPr>
            </a:lvl4pPr>
            <a:lvl5pPr lvl="4" algn="l">
              <a:lnSpc>
                <a:spcPct val="115000"/>
              </a:lnSpc>
              <a:spcBef>
                <a:spcPts val="0"/>
              </a:spcBef>
              <a:spcAft>
                <a:spcPts val="0"/>
              </a:spcAft>
              <a:buSzPts val="3000"/>
              <a:buNone/>
              <a:defRPr b="1" sz="3000">
                <a:solidFill>
                  <a:srgbClr val="434343"/>
                </a:solidFill>
                <a:latin typeface="Arial"/>
                <a:ea typeface="Arial"/>
                <a:cs typeface="Arial"/>
                <a:sym typeface="Arial"/>
              </a:defRPr>
            </a:lvl5pPr>
            <a:lvl6pPr lvl="5" algn="l">
              <a:lnSpc>
                <a:spcPct val="115000"/>
              </a:lnSpc>
              <a:spcBef>
                <a:spcPts val="0"/>
              </a:spcBef>
              <a:spcAft>
                <a:spcPts val="0"/>
              </a:spcAft>
              <a:buSzPts val="3000"/>
              <a:buNone/>
              <a:defRPr b="1" sz="3000">
                <a:solidFill>
                  <a:srgbClr val="434343"/>
                </a:solidFill>
                <a:latin typeface="Arial"/>
                <a:ea typeface="Arial"/>
                <a:cs typeface="Arial"/>
                <a:sym typeface="Arial"/>
              </a:defRPr>
            </a:lvl6pPr>
            <a:lvl7pPr lvl="6" algn="l">
              <a:lnSpc>
                <a:spcPct val="115000"/>
              </a:lnSpc>
              <a:spcBef>
                <a:spcPts val="0"/>
              </a:spcBef>
              <a:spcAft>
                <a:spcPts val="0"/>
              </a:spcAft>
              <a:buSzPts val="3000"/>
              <a:buNone/>
              <a:defRPr b="1" sz="3000">
                <a:solidFill>
                  <a:srgbClr val="434343"/>
                </a:solidFill>
                <a:latin typeface="Arial"/>
                <a:ea typeface="Arial"/>
                <a:cs typeface="Arial"/>
                <a:sym typeface="Arial"/>
              </a:defRPr>
            </a:lvl7pPr>
            <a:lvl8pPr lvl="7" algn="l">
              <a:lnSpc>
                <a:spcPct val="115000"/>
              </a:lnSpc>
              <a:spcBef>
                <a:spcPts val="0"/>
              </a:spcBef>
              <a:spcAft>
                <a:spcPts val="0"/>
              </a:spcAft>
              <a:buSzPts val="3000"/>
              <a:buNone/>
              <a:defRPr b="1" sz="3000">
                <a:solidFill>
                  <a:srgbClr val="434343"/>
                </a:solidFill>
                <a:latin typeface="Arial"/>
                <a:ea typeface="Arial"/>
                <a:cs typeface="Arial"/>
                <a:sym typeface="Arial"/>
              </a:defRPr>
            </a:lvl8pPr>
            <a:lvl9pPr lvl="8" algn="l">
              <a:lnSpc>
                <a:spcPct val="115000"/>
              </a:lnSpc>
              <a:spcBef>
                <a:spcPts val="0"/>
              </a:spcBef>
              <a:spcAft>
                <a:spcPts val="0"/>
              </a:spcAft>
              <a:buSzPts val="3000"/>
              <a:buNone/>
              <a:defRPr b="1" sz="3000">
                <a:solidFill>
                  <a:srgbClr val="434343"/>
                </a:solidFill>
                <a:latin typeface="Arial"/>
                <a:ea typeface="Arial"/>
                <a:cs typeface="Arial"/>
                <a:sym typeface="Arial"/>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338" name="Shape 338"/>
        <p:cNvGrpSpPr/>
        <p:nvPr/>
      </p:nvGrpSpPr>
      <p:grpSpPr>
        <a:xfrm>
          <a:off x="0" y="0"/>
          <a:ext cx="0" cy="0"/>
          <a:chOff x="0" y="0"/>
          <a:chExt cx="0" cy="0"/>
        </a:xfrm>
      </p:grpSpPr>
      <p:sp>
        <p:nvSpPr>
          <p:cNvPr id="339" name="Google Shape;339;p104"/>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9pPr>
          </a:lstStyle>
          <a:p/>
        </p:txBody>
      </p:sp>
      <p:cxnSp>
        <p:nvCxnSpPr>
          <p:cNvPr id="340" name="Google Shape;340;p10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341" name="Google Shape;341;p104"/>
          <p:cNvGrpSpPr/>
          <p:nvPr/>
        </p:nvGrpSpPr>
        <p:grpSpPr>
          <a:xfrm>
            <a:off x="8469122" y="4803781"/>
            <a:ext cx="420491" cy="137010"/>
            <a:chOff x="0" y="0"/>
            <a:chExt cx="2077525" cy="676925"/>
          </a:xfrm>
        </p:grpSpPr>
        <p:sp>
          <p:nvSpPr>
            <p:cNvPr id="342" name="Google Shape;342;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3" name="Google Shape;343;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4" name="Google Shape;344;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5" name="Google Shape;345;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1">
  <p:cSld name="CUSTOM_7_2">
    <p:spTree>
      <p:nvGrpSpPr>
        <p:cNvPr id="348" name="Shape 348"/>
        <p:cNvGrpSpPr/>
        <p:nvPr/>
      </p:nvGrpSpPr>
      <p:grpSpPr>
        <a:xfrm>
          <a:off x="0" y="0"/>
          <a:ext cx="0" cy="0"/>
          <a:chOff x="0" y="0"/>
          <a:chExt cx="0" cy="0"/>
        </a:xfrm>
      </p:grpSpPr>
      <p:sp>
        <p:nvSpPr>
          <p:cNvPr id="349" name="Google Shape;349;p105"/>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05"/>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51" name="Google Shape;351;p105"/>
          <p:cNvGrpSpPr/>
          <p:nvPr/>
        </p:nvGrpSpPr>
        <p:grpSpPr>
          <a:xfrm>
            <a:off x="8469122" y="4803781"/>
            <a:ext cx="420491" cy="137010"/>
            <a:chOff x="0" y="0"/>
            <a:chExt cx="2077525" cy="676925"/>
          </a:xfrm>
        </p:grpSpPr>
        <p:sp>
          <p:nvSpPr>
            <p:cNvPr id="352" name="Google Shape;352;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3" name="Google Shape;353;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4" name="Google Shape;354;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5" name="Google Shape;355;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6" name="Google Shape;356;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7" name="Google Shape;357;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58" name="Google Shape;358;p10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59" name="Google Shape;359;p10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360" name="Google Shape;360;p10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61" name="Google Shape;361;p10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362" name="Google Shape;362;p10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1">
  <p:cSld name="CUSTOM_7_1_4">
    <p:spTree>
      <p:nvGrpSpPr>
        <p:cNvPr id="363" name="Shape 363"/>
        <p:cNvGrpSpPr/>
        <p:nvPr/>
      </p:nvGrpSpPr>
      <p:grpSpPr>
        <a:xfrm>
          <a:off x="0" y="0"/>
          <a:ext cx="0" cy="0"/>
          <a:chOff x="0" y="0"/>
          <a:chExt cx="0" cy="0"/>
        </a:xfrm>
      </p:grpSpPr>
      <p:sp>
        <p:nvSpPr>
          <p:cNvPr id="364" name="Google Shape;364;p106"/>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06"/>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66" name="Google Shape;366;p106"/>
          <p:cNvGrpSpPr/>
          <p:nvPr/>
        </p:nvGrpSpPr>
        <p:grpSpPr>
          <a:xfrm>
            <a:off x="8469122" y="4803781"/>
            <a:ext cx="420491" cy="137010"/>
            <a:chOff x="0" y="0"/>
            <a:chExt cx="2077525" cy="676925"/>
          </a:xfrm>
        </p:grpSpPr>
        <p:sp>
          <p:nvSpPr>
            <p:cNvPr id="367" name="Google Shape;367;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8" name="Google Shape;368;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9" name="Google Shape;369;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0" name="Google Shape;370;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1" name="Google Shape;371;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2" name="Google Shape;372;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73" name="Google Shape;373;p10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374" name="Google Shape;374;p10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375" name="Google Shape;375;p106"/>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3">
    <p:spTree>
      <p:nvGrpSpPr>
        <p:cNvPr id="380" name="Shape 380"/>
        <p:cNvGrpSpPr/>
        <p:nvPr/>
      </p:nvGrpSpPr>
      <p:grpSpPr>
        <a:xfrm>
          <a:off x="0" y="0"/>
          <a:ext cx="0" cy="0"/>
          <a:chOff x="0" y="0"/>
          <a:chExt cx="0" cy="0"/>
        </a:xfrm>
      </p:grpSpPr>
      <p:sp>
        <p:nvSpPr>
          <p:cNvPr id="381" name="Google Shape;381;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algn="l">
              <a:lnSpc>
                <a:spcPct val="90000"/>
              </a:lnSpc>
              <a:spcBef>
                <a:spcPts val="0"/>
              </a:spcBef>
              <a:spcAft>
                <a:spcPts val="0"/>
              </a:spcAft>
              <a:buClr>
                <a:schemeClr val="dk1"/>
              </a:buClr>
              <a:buSzPts val="11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4200"/>
              <a:buFont typeface="Arial"/>
              <a:buNone/>
              <a:defRPr i="0" sz="4200" u="none" cap="none" strike="noStrike">
                <a:solidFill>
                  <a:srgbClr val="000000"/>
                </a:solidFill>
                <a:latin typeface="Arial"/>
                <a:ea typeface="Arial"/>
                <a:cs typeface="Arial"/>
                <a:sym typeface="Arial"/>
              </a:defRPr>
            </a:lvl9pPr>
          </a:lstStyle>
          <a:p/>
        </p:txBody>
      </p:sp>
      <p:cxnSp>
        <p:nvCxnSpPr>
          <p:cNvPr id="382" name="Google Shape;382;p51"/>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383" name="Google Shape;383;p51"/>
          <p:cNvGrpSpPr/>
          <p:nvPr/>
        </p:nvGrpSpPr>
        <p:grpSpPr>
          <a:xfrm>
            <a:off x="8469122" y="4803781"/>
            <a:ext cx="420491" cy="137010"/>
            <a:chOff x="0" y="0"/>
            <a:chExt cx="2077525" cy="676925"/>
          </a:xfrm>
        </p:grpSpPr>
        <p:sp>
          <p:nvSpPr>
            <p:cNvPr id="384" name="Google Shape;384;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5" name="Google Shape;385;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6" name="Google Shape;386;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7" name="Google Shape;387;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8" name="Google Shape;388;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2425" lIns="92425" spcFirstLastPara="1" rIns="92425" wrap="square" tIns="92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90" name="Google Shape;390;p51"/>
          <p:cNvSpPr/>
          <p:nvPr/>
        </p:nvSpPr>
        <p:spPr>
          <a:xfrm>
            <a:off x="-22468" y="235365"/>
            <a:ext cx="57900" cy="4672800"/>
          </a:xfrm>
          <a:prstGeom prst="rect">
            <a:avLst/>
          </a:prstGeom>
          <a:solidFill>
            <a:srgbClr val="4285F4"/>
          </a:solidFill>
          <a:ln>
            <a:noFill/>
          </a:ln>
        </p:spPr>
        <p:txBody>
          <a:bodyPr anchorCtr="0" anchor="ctr" bIns="19250" lIns="19250" spcFirstLastPara="1" rIns="19250" wrap="square" tIns="192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25" name="Shape 25"/>
        <p:cNvGrpSpPr/>
        <p:nvPr/>
      </p:nvGrpSpPr>
      <p:grpSpPr>
        <a:xfrm>
          <a:off x="0" y="0"/>
          <a:ext cx="0" cy="0"/>
          <a:chOff x="0" y="0"/>
          <a:chExt cx="0" cy="0"/>
        </a:xfrm>
      </p:grpSpPr>
      <p:sp>
        <p:nvSpPr>
          <p:cNvPr id="26" name="Google Shape;26;p63"/>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27" name="Google Shape;27;p63"/>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28" name="Google Shape;28;p63"/>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29" name="Google Shape;29;p6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1" name="Shape 391"/>
        <p:cNvGrpSpPr/>
        <p:nvPr/>
      </p:nvGrpSpPr>
      <p:grpSpPr>
        <a:xfrm>
          <a:off x="0" y="0"/>
          <a:ext cx="0" cy="0"/>
          <a:chOff x="0" y="0"/>
          <a:chExt cx="0" cy="0"/>
        </a:xfrm>
      </p:grpSpPr>
      <p:sp>
        <p:nvSpPr>
          <p:cNvPr id="392" name="Google Shape;392;p2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93" name="Google Shape;393;p2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4" name="Google Shape;394;p2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5" name="Shape 395"/>
        <p:cNvGrpSpPr/>
        <p:nvPr/>
      </p:nvGrpSpPr>
      <p:grpSpPr>
        <a:xfrm>
          <a:off x="0" y="0"/>
          <a:ext cx="0" cy="0"/>
          <a:chOff x="0" y="0"/>
          <a:chExt cx="0" cy="0"/>
        </a:xfrm>
      </p:grpSpPr>
      <p:sp>
        <p:nvSpPr>
          <p:cNvPr id="396" name="Google Shape;396;p2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97" name="Google Shape;397;p2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8" name="Shape 398"/>
        <p:cNvGrpSpPr/>
        <p:nvPr/>
      </p:nvGrpSpPr>
      <p:grpSpPr>
        <a:xfrm>
          <a:off x="0" y="0"/>
          <a:ext cx="0" cy="0"/>
          <a:chOff x="0" y="0"/>
          <a:chExt cx="0" cy="0"/>
        </a:xfrm>
      </p:grpSpPr>
      <p:sp>
        <p:nvSpPr>
          <p:cNvPr id="399" name="Google Shape;399;p2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0" name="Google Shape;400;p2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1" name="Google Shape;401;p2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2" name="Shape 402"/>
        <p:cNvGrpSpPr/>
        <p:nvPr/>
      </p:nvGrpSpPr>
      <p:grpSpPr>
        <a:xfrm>
          <a:off x="0" y="0"/>
          <a:ext cx="0" cy="0"/>
          <a:chOff x="0" y="0"/>
          <a:chExt cx="0" cy="0"/>
        </a:xfrm>
      </p:grpSpPr>
      <p:sp>
        <p:nvSpPr>
          <p:cNvPr id="403" name="Google Shape;403;p2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4" name="Google Shape;404;p2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5" name="Google Shape;405;p2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6" name="Google Shape;406;p2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7" name="Shape 407"/>
        <p:cNvGrpSpPr/>
        <p:nvPr/>
      </p:nvGrpSpPr>
      <p:grpSpPr>
        <a:xfrm>
          <a:off x="0" y="0"/>
          <a:ext cx="0" cy="0"/>
          <a:chOff x="0" y="0"/>
          <a:chExt cx="0" cy="0"/>
        </a:xfrm>
      </p:grpSpPr>
      <p:sp>
        <p:nvSpPr>
          <p:cNvPr id="408" name="Google Shape;408;p2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9" name="Google Shape;409;p2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0" name="Shape 410"/>
        <p:cNvGrpSpPr/>
        <p:nvPr/>
      </p:nvGrpSpPr>
      <p:grpSpPr>
        <a:xfrm>
          <a:off x="0" y="0"/>
          <a:ext cx="0" cy="0"/>
          <a:chOff x="0" y="0"/>
          <a:chExt cx="0" cy="0"/>
        </a:xfrm>
      </p:grpSpPr>
      <p:sp>
        <p:nvSpPr>
          <p:cNvPr id="411" name="Google Shape;411;p2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2" name="Google Shape;412;p2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2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4" name="Shape 414"/>
        <p:cNvGrpSpPr/>
        <p:nvPr/>
      </p:nvGrpSpPr>
      <p:grpSpPr>
        <a:xfrm>
          <a:off x="0" y="0"/>
          <a:ext cx="0" cy="0"/>
          <a:chOff x="0" y="0"/>
          <a:chExt cx="0" cy="0"/>
        </a:xfrm>
      </p:grpSpPr>
      <p:sp>
        <p:nvSpPr>
          <p:cNvPr id="415" name="Google Shape;415;p2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6" name="Google Shape;416;p2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7" name="Shape 417"/>
        <p:cNvGrpSpPr/>
        <p:nvPr/>
      </p:nvGrpSpPr>
      <p:grpSpPr>
        <a:xfrm>
          <a:off x="0" y="0"/>
          <a:ext cx="0" cy="0"/>
          <a:chOff x="0" y="0"/>
          <a:chExt cx="0" cy="0"/>
        </a:xfrm>
      </p:grpSpPr>
      <p:sp>
        <p:nvSpPr>
          <p:cNvPr id="418" name="Google Shape;418;p2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0" name="Google Shape;420;p2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1" name="Google Shape;421;p2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2" name="Google Shape;422;p2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3" name="Shape 423"/>
        <p:cNvGrpSpPr/>
        <p:nvPr/>
      </p:nvGrpSpPr>
      <p:grpSpPr>
        <a:xfrm>
          <a:off x="0" y="0"/>
          <a:ext cx="0" cy="0"/>
          <a:chOff x="0" y="0"/>
          <a:chExt cx="0" cy="0"/>
        </a:xfrm>
      </p:grpSpPr>
      <p:sp>
        <p:nvSpPr>
          <p:cNvPr id="424" name="Google Shape;424;p2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25" name="Google Shape;425;p2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6" name="Shape 426"/>
        <p:cNvGrpSpPr/>
        <p:nvPr/>
      </p:nvGrpSpPr>
      <p:grpSpPr>
        <a:xfrm>
          <a:off x="0" y="0"/>
          <a:ext cx="0" cy="0"/>
          <a:chOff x="0" y="0"/>
          <a:chExt cx="0" cy="0"/>
        </a:xfrm>
      </p:grpSpPr>
      <p:sp>
        <p:nvSpPr>
          <p:cNvPr id="427" name="Google Shape;427;p2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28" name="Google Shape;428;p2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29" name="Google Shape;429;p2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30" name="Shape 30"/>
        <p:cNvGrpSpPr/>
        <p:nvPr/>
      </p:nvGrpSpPr>
      <p:grpSpPr>
        <a:xfrm>
          <a:off x="0" y="0"/>
          <a:ext cx="0" cy="0"/>
          <a:chOff x="0" y="0"/>
          <a:chExt cx="0" cy="0"/>
        </a:xfrm>
      </p:grpSpPr>
      <p:sp>
        <p:nvSpPr>
          <p:cNvPr id="31" name="Google Shape;31;p64"/>
          <p:cNvSpPr txBox="1"/>
          <p:nvPr>
            <p:ph idx="1" type="body"/>
          </p:nvPr>
        </p:nvSpPr>
        <p:spPr>
          <a:xfrm>
            <a:off x="457175" y="2606050"/>
            <a:ext cx="4077000" cy="20820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32" name="Google Shape;32;p64"/>
          <p:cNvSpPr txBox="1"/>
          <p:nvPr>
            <p:ph type="title"/>
          </p:nvPr>
        </p:nvSpPr>
        <p:spPr>
          <a:xfrm>
            <a:off x="457175" y="1536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pic>
        <p:nvPicPr>
          <p:cNvPr id="33" name="Google Shape;33;p64"/>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34" name="Google Shape;34;p6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0" name="Shape 430"/>
        <p:cNvGrpSpPr/>
        <p:nvPr/>
      </p:nvGrpSpPr>
      <p:grpSpPr>
        <a:xfrm>
          <a:off x="0" y="0"/>
          <a:ext cx="0" cy="0"/>
          <a:chOff x="0" y="0"/>
          <a:chExt cx="0" cy="0"/>
        </a:xfrm>
      </p:grpSpPr>
      <p:sp>
        <p:nvSpPr>
          <p:cNvPr id="431" name="Google Shape;431;p2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1">
  <p:cSld name="CUSTOM_7_1_1_1_1_1">
    <p:spTree>
      <p:nvGrpSpPr>
        <p:cNvPr id="432" name="Shape 432"/>
        <p:cNvGrpSpPr/>
        <p:nvPr/>
      </p:nvGrpSpPr>
      <p:grpSpPr>
        <a:xfrm>
          <a:off x="0" y="0"/>
          <a:ext cx="0" cy="0"/>
          <a:chOff x="0" y="0"/>
          <a:chExt cx="0" cy="0"/>
        </a:xfrm>
      </p:grpSpPr>
      <p:sp>
        <p:nvSpPr>
          <p:cNvPr id="433" name="Google Shape;433;p22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2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35" name="Google Shape;435;p225"/>
          <p:cNvGrpSpPr/>
          <p:nvPr/>
        </p:nvGrpSpPr>
        <p:grpSpPr>
          <a:xfrm>
            <a:off x="8469122" y="4803781"/>
            <a:ext cx="420491" cy="137010"/>
            <a:chOff x="0" y="0"/>
            <a:chExt cx="2077525" cy="676925"/>
          </a:xfrm>
        </p:grpSpPr>
        <p:sp>
          <p:nvSpPr>
            <p:cNvPr id="436" name="Google Shape;436;p2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7" name="Google Shape;437;p2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8" name="Google Shape;438;p2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9" name="Google Shape;439;p2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0" name="Google Shape;440;p2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1" name="Google Shape;441;p2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42" name="Google Shape;442;p22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rm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443" name="Google Shape;443;p225"/>
          <p:cNvSpPr txBox="1"/>
          <p:nvPr>
            <p:ph type="title"/>
          </p:nvPr>
        </p:nvSpPr>
        <p:spPr>
          <a:xfrm>
            <a:off x="457175" y="533375"/>
            <a:ext cx="8229900" cy="337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p:txBody>
      </p:sp>
      <p:sp>
        <p:nvSpPr>
          <p:cNvPr id="444" name="Google Shape;444;p22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445" name="Google Shape;445;p225"/>
          <p:cNvSpPr txBox="1"/>
          <p:nvPr>
            <p:ph idx="2" type="body"/>
          </p:nvPr>
        </p:nvSpPr>
        <p:spPr>
          <a:xfrm>
            <a:off x="457175" y="1152475"/>
            <a:ext cx="82299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6" name="Google Shape;446;p22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9900FF"/>
              </a:buClr>
              <a:buSzPts val="900"/>
              <a:buNone/>
              <a:defRPr sz="900">
                <a:solidFill>
                  <a:srgbClr val="9900FF"/>
                </a:solidFill>
              </a:defRPr>
            </a:lvl1pPr>
            <a:lvl2pPr lvl="1" algn="l">
              <a:lnSpc>
                <a:spcPct val="100000"/>
              </a:lnSpc>
              <a:spcBef>
                <a:spcPts val="0"/>
              </a:spcBef>
              <a:spcAft>
                <a:spcPts val="0"/>
              </a:spcAft>
              <a:buClr>
                <a:srgbClr val="9900FF"/>
              </a:buClr>
              <a:buSzPts val="900"/>
              <a:buNone/>
              <a:defRPr sz="900">
                <a:solidFill>
                  <a:srgbClr val="9900FF"/>
                </a:solidFill>
              </a:defRPr>
            </a:lvl2pPr>
            <a:lvl3pPr lvl="2" algn="l">
              <a:lnSpc>
                <a:spcPct val="100000"/>
              </a:lnSpc>
              <a:spcBef>
                <a:spcPts val="0"/>
              </a:spcBef>
              <a:spcAft>
                <a:spcPts val="0"/>
              </a:spcAft>
              <a:buClr>
                <a:srgbClr val="9900FF"/>
              </a:buClr>
              <a:buSzPts val="900"/>
              <a:buNone/>
              <a:defRPr sz="900">
                <a:solidFill>
                  <a:srgbClr val="9900FF"/>
                </a:solidFill>
              </a:defRPr>
            </a:lvl3pPr>
            <a:lvl4pPr lvl="3" algn="l">
              <a:lnSpc>
                <a:spcPct val="100000"/>
              </a:lnSpc>
              <a:spcBef>
                <a:spcPts val="0"/>
              </a:spcBef>
              <a:spcAft>
                <a:spcPts val="0"/>
              </a:spcAft>
              <a:buClr>
                <a:srgbClr val="9900FF"/>
              </a:buClr>
              <a:buSzPts val="900"/>
              <a:buNone/>
              <a:defRPr sz="900">
                <a:solidFill>
                  <a:srgbClr val="9900FF"/>
                </a:solidFill>
              </a:defRPr>
            </a:lvl4pPr>
            <a:lvl5pPr lvl="4" algn="l">
              <a:lnSpc>
                <a:spcPct val="100000"/>
              </a:lnSpc>
              <a:spcBef>
                <a:spcPts val="0"/>
              </a:spcBef>
              <a:spcAft>
                <a:spcPts val="0"/>
              </a:spcAft>
              <a:buClr>
                <a:srgbClr val="9900FF"/>
              </a:buClr>
              <a:buSzPts val="900"/>
              <a:buNone/>
              <a:defRPr sz="900">
                <a:solidFill>
                  <a:srgbClr val="9900FF"/>
                </a:solidFill>
              </a:defRPr>
            </a:lvl5pPr>
            <a:lvl6pPr lvl="5" algn="l">
              <a:lnSpc>
                <a:spcPct val="100000"/>
              </a:lnSpc>
              <a:spcBef>
                <a:spcPts val="0"/>
              </a:spcBef>
              <a:spcAft>
                <a:spcPts val="0"/>
              </a:spcAft>
              <a:buClr>
                <a:srgbClr val="9900FF"/>
              </a:buClr>
              <a:buSzPts val="900"/>
              <a:buNone/>
              <a:defRPr sz="900">
                <a:solidFill>
                  <a:srgbClr val="9900FF"/>
                </a:solidFill>
              </a:defRPr>
            </a:lvl6pPr>
            <a:lvl7pPr lvl="6" algn="l">
              <a:lnSpc>
                <a:spcPct val="100000"/>
              </a:lnSpc>
              <a:spcBef>
                <a:spcPts val="0"/>
              </a:spcBef>
              <a:spcAft>
                <a:spcPts val="0"/>
              </a:spcAft>
              <a:buClr>
                <a:srgbClr val="9900FF"/>
              </a:buClr>
              <a:buSzPts val="900"/>
              <a:buNone/>
              <a:defRPr sz="900">
                <a:solidFill>
                  <a:srgbClr val="9900FF"/>
                </a:solidFill>
              </a:defRPr>
            </a:lvl7pPr>
            <a:lvl8pPr lvl="7" algn="l">
              <a:lnSpc>
                <a:spcPct val="100000"/>
              </a:lnSpc>
              <a:spcBef>
                <a:spcPts val="0"/>
              </a:spcBef>
              <a:spcAft>
                <a:spcPts val="0"/>
              </a:spcAft>
              <a:buClr>
                <a:srgbClr val="9900FF"/>
              </a:buClr>
              <a:buSzPts val="900"/>
              <a:buNone/>
              <a:defRPr sz="900">
                <a:solidFill>
                  <a:srgbClr val="9900FF"/>
                </a:solidFill>
              </a:defRPr>
            </a:lvl8pPr>
            <a:lvl9pPr lvl="8" algn="l">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447" name="Shape 447"/>
        <p:cNvGrpSpPr/>
        <p:nvPr/>
      </p:nvGrpSpPr>
      <p:grpSpPr>
        <a:xfrm>
          <a:off x="0" y="0"/>
          <a:ext cx="0" cy="0"/>
          <a:chOff x="0" y="0"/>
          <a:chExt cx="0" cy="0"/>
        </a:xfrm>
      </p:grpSpPr>
      <p:sp>
        <p:nvSpPr>
          <p:cNvPr id="448" name="Google Shape;448;p226"/>
          <p:cNvSpPr txBox="1"/>
          <p:nvPr>
            <p:ph idx="1" type="subTitle"/>
          </p:nvPr>
        </p:nvSpPr>
        <p:spPr>
          <a:xfrm>
            <a:off x="457200" y="3685032"/>
            <a:ext cx="4894200" cy="483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a:solidFill>
                  <a:srgbClr val="3C4043"/>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449" name="Google Shape;449;p226"/>
          <p:cNvPicPr preferRelativeResize="0"/>
          <p:nvPr/>
        </p:nvPicPr>
        <p:blipFill rotWithShape="1">
          <a:blip r:embed="rId2">
            <a:alphaModFix/>
          </a:blip>
          <a:srcRect b="0" l="0" r="0" t="0"/>
          <a:stretch/>
        </p:blipFill>
        <p:spPr>
          <a:xfrm>
            <a:off x="457175" y="460250"/>
            <a:ext cx="1121200" cy="199775"/>
          </a:xfrm>
          <a:prstGeom prst="rect">
            <a:avLst/>
          </a:prstGeom>
          <a:noFill/>
          <a:ln>
            <a:noFill/>
          </a:ln>
        </p:spPr>
      </p:pic>
      <p:sp>
        <p:nvSpPr>
          <p:cNvPr id="450" name="Google Shape;450;p226"/>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26"/>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2" name="Google Shape;452;p226"/>
          <p:cNvGrpSpPr/>
          <p:nvPr/>
        </p:nvGrpSpPr>
        <p:grpSpPr>
          <a:xfrm>
            <a:off x="0" y="5079600"/>
            <a:ext cx="9144041" cy="63900"/>
            <a:chOff x="0" y="5079600"/>
            <a:chExt cx="9144041" cy="63900"/>
          </a:xfrm>
        </p:grpSpPr>
        <p:sp>
          <p:nvSpPr>
            <p:cNvPr id="453" name="Google Shape;453;p226"/>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26"/>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26"/>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26"/>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 name="Google Shape;457;p226"/>
          <p:cNvSpPr txBox="1"/>
          <p:nvPr>
            <p:ph type="title"/>
          </p:nvPr>
        </p:nvSpPr>
        <p:spPr>
          <a:xfrm>
            <a:off x="457200" y="1792225"/>
            <a:ext cx="6903600" cy="73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Arial"/>
              <a:buNone/>
              <a:defRPr b="1" sz="4000">
                <a:latin typeface="Arial"/>
                <a:ea typeface="Arial"/>
                <a:cs typeface="Arial"/>
                <a:sym typeface="Arial"/>
              </a:defRPr>
            </a:lvl1pPr>
            <a:lvl2pPr lvl="1" algn="l">
              <a:lnSpc>
                <a:spcPct val="100000"/>
              </a:lnSpc>
              <a:spcBef>
                <a:spcPts val="0"/>
              </a:spcBef>
              <a:spcAft>
                <a:spcPts val="0"/>
              </a:spcAft>
              <a:buSzPts val="2800"/>
              <a:buFont typeface="Arial"/>
              <a:buNone/>
              <a:defRPr b="1">
                <a:latin typeface="Arial"/>
                <a:ea typeface="Arial"/>
                <a:cs typeface="Arial"/>
                <a:sym typeface="Arial"/>
              </a:defRPr>
            </a:lvl2pPr>
            <a:lvl3pPr lvl="2" algn="l">
              <a:lnSpc>
                <a:spcPct val="100000"/>
              </a:lnSpc>
              <a:spcBef>
                <a:spcPts val="0"/>
              </a:spcBef>
              <a:spcAft>
                <a:spcPts val="0"/>
              </a:spcAft>
              <a:buSzPts val="2800"/>
              <a:buFont typeface="Arial"/>
              <a:buNone/>
              <a:defRPr b="1">
                <a:latin typeface="Arial"/>
                <a:ea typeface="Arial"/>
                <a:cs typeface="Arial"/>
                <a:sym typeface="Arial"/>
              </a:defRPr>
            </a:lvl3pPr>
            <a:lvl4pPr lvl="3" algn="l">
              <a:lnSpc>
                <a:spcPct val="100000"/>
              </a:lnSpc>
              <a:spcBef>
                <a:spcPts val="0"/>
              </a:spcBef>
              <a:spcAft>
                <a:spcPts val="0"/>
              </a:spcAft>
              <a:buSzPts val="2800"/>
              <a:buFont typeface="Arial"/>
              <a:buNone/>
              <a:defRPr b="1">
                <a:latin typeface="Arial"/>
                <a:ea typeface="Arial"/>
                <a:cs typeface="Arial"/>
                <a:sym typeface="Arial"/>
              </a:defRPr>
            </a:lvl4pPr>
            <a:lvl5pPr lvl="4" algn="l">
              <a:lnSpc>
                <a:spcPct val="100000"/>
              </a:lnSpc>
              <a:spcBef>
                <a:spcPts val="0"/>
              </a:spcBef>
              <a:spcAft>
                <a:spcPts val="0"/>
              </a:spcAft>
              <a:buSzPts val="2800"/>
              <a:buFont typeface="Arial"/>
              <a:buNone/>
              <a:defRPr b="1">
                <a:latin typeface="Arial"/>
                <a:ea typeface="Arial"/>
                <a:cs typeface="Arial"/>
                <a:sym typeface="Arial"/>
              </a:defRPr>
            </a:lvl5pPr>
            <a:lvl6pPr lvl="5" algn="l">
              <a:lnSpc>
                <a:spcPct val="100000"/>
              </a:lnSpc>
              <a:spcBef>
                <a:spcPts val="0"/>
              </a:spcBef>
              <a:spcAft>
                <a:spcPts val="0"/>
              </a:spcAft>
              <a:buSzPts val="2800"/>
              <a:buFont typeface="Arial"/>
              <a:buNone/>
              <a:defRPr b="1">
                <a:latin typeface="Arial"/>
                <a:ea typeface="Arial"/>
                <a:cs typeface="Arial"/>
                <a:sym typeface="Arial"/>
              </a:defRPr>
            </a:lvl6pPr>
            <a:lvl7pPr lvl="6" algn="l">
              <a:lnSpc>
                <a:spcPct val="100000"/>
              </a:lnSpc>
              <a:spcBef>
                <a:spcPts val="0"/>
              </a:spcBef>
              <a:spcAft>
                <a:spcPts val="0"/>
              </a:spcAft>
              <a:buSzPts val="2800"/>
              <a:buFont typeface="Arial"/>
              <a:buNone/>
              <a:defRPr b="1">
                <a:latin typeface="Arial"/>
                <a:ea typeface="Arial"/>
                <a:cs typeface="Arial"/>
                <a:sym typeface="Arial"/>
              </a:defRPr>
            </a:lvl7pPr>
            <a:lvl8pPr lvl="7" algn="l">
              <a:lnSpc>
                <a:spcPct val="100000"/>
              </a:lnSpc>
              <a:spcBef>
                <a:spcPts val="0"/>
              </a:spcBef>
              <a:spcAft>
                <a:spcPts val="0"/>
              </a:spcAft>
              <a:buSzPts val="2800"/>
              <a:buFont typeface="Arial"/>
              <a:buNone/>
              <a:defRPr b="1">
                <a:latin typeface="Arial"/>
                <a:ea typeface="Arial"/>
                <a:cs typeface="Arial"/>
                <a:sym typeface="Arial"/>
              </a:defRPr>
            </a:lvl8pPr>
            <a:lvl9pPr lvl="8" algn="l">
              <a:lnSpc>
                <a:spcPct val="100000"/>
              </a:lnSpc>
              <a:spcBef>
                <a:spcPts val="0"/>
              </a:spcBef>
              <a:spcAft>
                <a:spcPts val="0"/>
              </a:spcAft>
              <a:buSzPts val="2800"/>
              <a:buFont typeface="Arial"/>
              <a:buNone/>
              <a:defRPr b="1">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0">
    <p:spTree>
      <p:nvGrpSpPr>
        <p:cNvPr id="458" name="Shape 458"/>
        <p:cNvGrpSpPr/>
        <p:nvPr/>
      </p:nvGrpSpPr>
      <p:grpSpPr>
        <a:xfrm>
          <a:off x="0" y="0"/>
          <a:ext cx="0" cy="0"/>
          <a:chOff x="0" y="0"/>
          <a:chExt cx="0" cy="0"/>
        </a:xfrm>
      </p:grpSpPr>
      <p:grpSp>
        <p:nvGrpSpPr>
          <p:cNvPr id="459" name="Google Shape;459;p227"/>
          <p:cNvGrpSpPr/>
          <p:nvPr/>
        </p:nvGrpSpPr>
        <p:grpSpPr>
          <a:xfrm>
            <a:off x="522212" y="1321429"/>
            <a:ext cx="479498" cy="385684"/>
            <a:chOff x="6294751" y="783425"/>
            <a:chExt cx="5020925" cy="4038575"/>
          </a:xfrm>
        </p:grpSpPr>
        <p:sp>
          <p:nvSpPr>
            <p:cNvPr id="460" name="Google Shape;460;p22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2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2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2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4" name="Google Shape;464;p227"/>
          <p:cNvGrpSpPr/>
          <p:nvPr/>
        </p:nvGrpSpPr>
        <p:grpSpPr>
          <a:xfrm>
            <a:off x="761948" y="4603434"/>
            <a:ext cx="1190118" cy="210542"/>
            <a:chOff x="990623" y="4603434"/>
            <a:chExt cx="1190118" cy="210542"/>
          </a:xfrm>
        </p:grpSpPr>
        <p:sp>
          <p:nvSpPr>
            <p:cNvPr id="465" name="Google Shape;465;p22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2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2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2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2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2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1" name="Google Shape;471;p227"/>
          <p:cNvSpPr txBox="1"/>
          <p:nvPr>
            <p:ph idx="1" type="body"/>
          </p:nvPr>
        </p:nvSpPr>
        <p:spPr>
          <a:xfrm>
            <a:off x="5207050" y="1514350"/>
            <a:ext cx="1904700" cy="10575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72" name="Google Shape;472;p227"/>
          <p:cNvSpPr txBox="1"/>
          <p:nvPr>
            <p:ph type="title"/>
          </p:nvPr>
        </p:nvSpPr>
        <p:spPr>
          <a:xfrm>
            <a:off x="761950" y="2219400"/>
            <a:ext cx="4445100" cy="2114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sz="3600"/>
            </a:lvl2pPr>
            <a:lvl3pPr lvl="2" algn="l">
              <a:lnSpc>
                <a:spcPct val="100000"/>
              </a:lnSpc>
              <a:spcBef>
                <a:spcPts val="0"/>
              </a:spcBef>
              <a:spcAft>
                <a:spcPts val="0"/>
              </a:spcAft>
              <a:buSzPts val="2800"/>
              <a:buNone/>
              <a:defRPr sz="3600"/>
            </a:lvl3pPr>
            <a:lvl4pPr lvl="3" algn="l">
              <a:lnSpc>
                <a:spcPct val="100000"/>
              </a:lnSpc>
              <a:spcBef>
                <a:spcPts val="0"/>
              </a:spcBef>
              <a:spcAft>
                <a:spcPts val="0"/>
              </a:spcAft>
              <a:buSzPts val="2800"/>
              <a:buNone/>
              <a:defRPr sz="3600"/>
            </a:lvl4pPr>
            <a:lvl5pPr lvl="4" algn="l">
              <a:lnSpc>
                <a:spcPct val="100000"/>
              </a:lnSpc>
              <a:spcBef>
                <a:spcPts val="0"/>
              </a:spcBef>
              <a:spcAft>
                <a:spcPts val="0"/>
              </a:spcAft>
              <a:buSzPts val="2800"/>
              <a:buNone/>
              <a:defRPr sz="3600"/>
            </a:lvl5pPr>
            <a:lvl6pPr lvl="5" algn="l">
              <a:lnSpc>
                <a:spcPct val="100000"/>
              </a:lnSpc>
              <a:spcBef>
                <a:spcPts val="0"/>
              </a:spcBef>
              <a:spcAft>
                <a:spcPts val="0"/>
              </a:spcAft>
              <a:buSzPts val="2800"/>
              <a:buNone/>
              <a:defRPr sz="3600"/>
            </a:lvl6pPr>
            <a:lvl7pPr lvl="6" algn="l">
              <a:lnSpc>
                <a:spcPct val="100000"/>
              </a:lnSpc>
              <a:spcBef>
                <a:spcPts val="0"/>
              </a:spcBef>
              <a:spcAft>
                <a:spcPts val="0"/>
              </a:spcAft>
              <a:buSzPts val="2800"/>
              <a:buNone/>
              <a:defRPr sz="3600"/>
            </a:lvl7pPr>
            <a:lvl8pPr lvl="7" algn="l">
              <a:lnSpc>
                <a:spcPct val="100000"/>
              </a:lnSpc>
              <a:spcBef>
                <a:spcPts val="0"/>
              </a:spcBef>
              <a:spcAft>
                <a:spcPts val="0"/>
              </a:spcAft>
              <a:buSzPts val="2800"/>
              <a:buNone/>
              <a:defRPr sz="3600"/>
            </a:lvl8pPr>
            <a:lvl9pPr lvl="8" algn="l">
              <a:lnSpc>
                <a:spcPct val="100000"/>
              </a:lnSpc>
              <a:spcBef>
                <a:spcPts val="0"/>
              </a:spcBef>
              <a:spcAft>
                <a:spcPts val="0"/>
              </a:spcAft>
              <a:buSzPts val="2800"/>
              <a:buNone/>
              <a:defRPr sz="36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473" name="Shape 473"/>
        <p:cNvGrpSpPr/>
        <p:nvPr/>
      </p:nvGrpSpPr>
      <p:grpSpPr>
        <a:xfrm>
          <a:off x="0" y="0"/>
          <a:ext cx="0" cy="0"/>
          <a:chOff x="0" y="0"/>
          <a:chExt cx="0" cy="0"/>
        </a:xfrm>
      </p:grpSpPr>
      <p:pic>
        <p:nvPicPr>
          <p:cNvPr id="474" name="Google Shape;474;p228"/>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75" name="Google Shape;475;p228"/>
          <p:cNvSpPr txBox="1"/>
          <p:nvPr>
            <p:ph type="title"/>
          </p:nvPr>
        </p:nvSpPr>
        <p:spPr>
          <a:xfrm>
            <a:off x="457200" y="457200"/>
            <a:ext cx="5459100" cy="996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476" name="Google Shape;476;p228"/>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rmAutofit/>
          </a:bodyPr>
          <a:lstStyle>
            <a:lvl1pPr indent="-342900" lvl="0" marL="457200" algn="l">
              <a:lnSpc>
                <a:spcPct val="150000"/>
              </a:lnSpc>
              <a:spcBef>
                <a:spcPts val="0"/>
              </a:spcBef>
              <a:spcAft>
                <a:spcPts val="0"/>
              </a:spcAft>
              <a:buSzPts val="1800"/>
              <a:buChar char="●"/>
              <a:defRPr/>
            </a:lvl1pPr>
            <a:lvl2pPr indent="-317500" lvl="1" marL="914400" algn="l">
              <a:lnSpc>
                <a:spcPct val="15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50000"/>
              </a:lnSpc>
              <a:spcBef>
                <a:spcPts val="0"/>
              </a:spcBef>
              <a:spcAft>
                <a:spcPts val="0"/>
              </a:spcAft>
              <a:buSzPts val="1400"/>
              <a:buChar char="●"/>
              <a:defRPr/>
            </a:lvl4pPr>
            <a:lvl5pPr indent="-317500" lvl="4" marL="2286000" algn="l">
              <a:lnSpc>
                <a:spcPct val="150000"/>
              </a:lnSpc>
              <a:spcBef>
                <a:spcPts val="0"/>
              </a:spcBef>
              <a:spcAft>
                <a:spcPts val="0"/>
              </a:spcAft>
              <a:buSzPts val="1400"/>
              <a:buChar char="○"/>
              <a:defRPr/>
            </a:lvl5pPr>
            <a:lvl6pPr indent="-317500" lvl="5" marL="2743200" algn="l">
              <a:lnSpc>
                <a:spcPct val="150000"/>
              </a:lnSpc>
              <a:spcBef>
                <a:spcPts val="0"/>
              </a:spcBef>
              <a:spcAft>
                <a:spcPts val="0"/>
              </a:spcAft>
              <a:buSzPts val="1400"/>
              <a:buChar char="■"/>
              <a:defRPr/>
            </a:lvl6pPr>
            <a:lvl7pPr indent="-317500" lvl="6" marL="3200400" algn="l">
              <a:lnSpc>
                <a:spcPct val="150000"/>
              </a:lnSpc>
              <a:spcBef>
                <a:spcPts val="0"/>
              </a:spcBef>
              <a:spcAft>
                <a:spcPts val="0"/>
              </a:spcAft>
              <a:buSzPts val="1400"/>
              <a:buChar char="●"/>
              <a:defRPr/>
            </a:lvl7pPr>
            <a:lvl8pPr indent="-317500" lvl="7" marL="3657600" algn="l">
              <a:lnSpc>
                <a:spcPct val="150000"/>
              </a:lnSpc>
              <a:spcBef>
                <a:spcPts val="0"/>
              </a:spcBef>
              <a:spcAft>
                <a:spcPts val="0"/>
              </a:spcAft>
              <a:buSzPts val="1400"/>
              <a:buChar char="○"/>
              <a:defRPr/>
            </a:lvl8pPr>
            <a:lvl9pPr indent="-317500" lvl="8" marL="4114800" algn="l">
              <a:lnSpc>
                <a:spcPct val="150000"/>
              </a:lnSpc>
              <a:spcBef>
                <a:spcPts val="0"/>
              </a:spcBef>
              <a:spcAft>
                <a:spcPts val="0"/>
              </a:spcAft>
              <a:buSzPts val="14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477" name="Shape 477"/>
        <p:cNvGrpSpPr/>
        <p:nvPr/>
      </p:nvGrpSpPr>
      <p:grpSpPr>
        <a:xfrm>
          <a:off x="0" y="0"/>
          <a:ext cx="0" cy="0"/>
          <a:chOff x="0" y="0"/>
          <a:chExt cx="0" cy="0"/>
        </a:xfrm>
      </p:grpSpPr>
      <p:sp>
        <p:nvSpPr>
          <p:cNvPr id="478" name="Google Shape;478;p229"/>
          <p:cNvSpPr txBox="1"/>
          <p:nvPr>
            <p:ph type="title"/>
          </p:nvPr>
        </p:nvSpPr>
        <p:spPr>
          <a:xfrm>
            <a:off x="2606040" y="1042416"/>
            <a:ext cx="4084500" cy="3939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202124"/>
              </a:buClr>
              <a:buSzPts val="2800"/>
              <a:buNone/>
              <a:defRPr b="1" sz="1900">
                <a:solidFill>
                  <a:srgbClr val="FFFFFF"/>
                </a:solidFill>
                <a:latin typeface="Arial"/>
                <a:ea typeface="Arial"/>
                <a:cs typeface="Arial"/>
                <a:sym typeface="Arial"/>
              </a:defRPr>
            </a:lvl1pPr>
            <a:lvl2pPr lvl="1" algn="l">
              <a:lnSpc>
                <a:spcPct val="115000"/>
              </a:lnSpc>
              <a:spcBef>
                <a:spcPts val="0"/>
              </a:spcBef>
              <a:spcAft>
                <a:spcPts val="0"/>
              </a:spcAft>
              <a:buSzPts val="2800"/>
              <a:buNone/>
              <a:defRPr>
                <a:latin typeface="Arial"/>
                <a:ea typeface="Arial"/>
                <a:cs typeface="Arial"/>
                <a:sym typeface="Arial"/>
              </a:defRPr>
            </a:lvl2pPr>
            <a:lvl3pPr lvl="2" algn="l">
              <a:lnSpc>
                <a:spcPct val="115000"/>
              </a:lnSpc>
              <a:spcBef>
                <a:spcPts val="0"/>
              </a:spcBef>
              <a:spcAft>
                <a:spcPts val="0"/>
              </a:spcAft>
              <a:buSzPts val="2800"/>
              <a:buNone/>
              <a:defRPr>
                <a:latin typeface="Arial"/>
                <a:ea typeface="Arial"/>
                <a:cs typeface="Arial"/>
                <a:sym typeface="Arial"/>
              </a:defRPr>
            </a:lvl3pPr>
            <a:lvl4pPr lvl="3" algn="l">
              <a:lnSpc>
                <a:spcPct val="115000"/>
              </a:lnSpc>
              <a:spcBef>
                <a:spcPts val="0"/>
              </a:spcBef>
              <a:spcAft>
                <a:spcPts val="0"/>
              </a:spcAft>
              <a:buSzPts val="2800"/>
              <a:buNone/>
              <a:defRPr>
                <a:latin typeface="Arial"/>
                <a:ea typeface="Arial"/>
                <a:cs typeface="Arial"/>
                <a:sym typeface="Arial"/>
              </a:defRPr>
            </a:lvl4pPr>
            <a:lvl5pPr lvl="4" algn="l">
              <a:lnSpc>
                <a:spcPct val="115000"/>
              </a:lnSpc>
              <a:spcBef>
                <a:spcPts val="0"/>
              </a:spcBef>
              <a:spcAft>
                <a:spcPts val="0"/>
              </a:spcAft>
              <a:buSzPts val="2800"/>
              <a:buNone/>
              <a:defRPr>
                <a:latin typeface="Arial"/>
                <a:ea typeface="Arial"/>
                <a:cs typeface="Arial"/>
                <a:sym typeface="Arial"/>
              </a:defRPr>
            </a:lvl5pPr>
            <a:lvl6pPr lvl="5" algn="l">
              <a:lnSpc>
                <a:spcPct val="115000"/>
              </a:lnSpc>
              <a:spcBef>
                <a:spcPts val="0"/>
              </a:spcBef>
              <a:spcAft>
                <a:spcPts val="0"/>
              </a:spcAft>
              <a:buSzPts val="2800"/>
              <a:buNone/>
              <a:defRPr>
                <a:latin typeface="Arial"/>
                <a:ea typeface="Arial"/>
                <a:cs typeface="Arial"/>
                <a:sym typeface="Arial"/>
              </a:defRPr>
            </a:lvl6pPr>
            <a:lvl7pPr lvl="6" algn="l">
              <a:lnSpc>
                <a:spcPct val="115000"/>
              </a:lnSpc>
              <a:spcBef>
                <a:spcPts val="0"/>
              </a:spcBef>
              <a:spcAft>
                <a:spcPts val="0"/>
              </a:spcAft>
              <a:buSzPts val="2800"/>
              <a:buNone/>
              <a:defRPr>
                <a:latin typeface="Arial"/>
                <a:ea typeface="Arial"/>
                <a:cs typeface="Arial"/>
                <a:sym typeface="Arial"/>
              </a:defRPr>
            </a:lvl7pPr>
            <a:lvl8pPr lvl="7" algn="l">
              <a:lnSpc>
                <a:spcPct val="115000"/>
              </a:lnSpc>
              <a:spcBef>
                <a:spcPts val="0"/>
              </a:spcBef>
              <a:spcAft>
                <a:spcPts val="0"/>
              </a:spcAft>
              <a:buSzPts val="2800"/>
              <a:buNone/>
              <a:defRPr>
                <a:latin typeface="Arial"/>
                <a:ea typeface="Arial"/>
                <a:cs typeface="Arial"/>
                <a:sym typeface="Arial"/>
              </a:defRPr>
            </a:lvl8pPr>
            <a:lvl9pPr lvl="8" algn="l">
              <a:lnSpc>
                <a:spcPct val="115000"/>
              </a:lnSpc>
              <a:spcBef>
                <a:spcPts val="0"/>
              </a:spcBef>
              <a:spcAft>
                <a:spcPts val="0"/>
              </a:spcAft>
              <a:buSzPts val="2800"/>
              <a:buNone/>
              <a:defRPr>
                <a:latin typeface="Arial"/>
                <a:ea typeface="Arial"/>
                <a:cs typeface="Arial"/>
                <a:sym typeface="Arial"/>
              </a:defRPr>
            </a:lvl9pPr>
          </a:lstStyle>
          <a:p/>
        </p:txBody>
      </p:sp>
      <p:sp>
        <p:nvSpPr>
          <p:cNvPr id="479" name="Google Shape;479;p229"/>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Proprietary + Confidential</a:t>
            </a:r>
            <a:endParaRPr b="0" i="0" sz="600" u="none" cap="none" strike="noStrike">
              <a:solidFill>
                <a:srgbClr val="FFFFFF"/>
              </a:solidFill>
              <a:latin typeface="Arial"/>
              <a:ea typeface="Arial"/>
              <a:cs typeface="Arial"/>
              <a:sym typeface="Arial"/>
            </a:endParaRPr>
          </a:p>
        </p:txBody>
      </p:sp>
      <p:sp>
        <p:nvSpPr>
          <p:cNvPr id="480" name="Google Shape;480;p229"/>
          <p:cNvSpPr txBox="1"/>
          <p:nvPr>
            <p:ph idx="1" type="subTitle"/>
          </p:nvPr>
        </p:nvSpPr>
        <p:spPr>
          <a:xfrm>
            <a:off x="2606040" y="1499616"/>
            <a:ext cx="4007100" cy="250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solidFill>
                  <a:srgbClr val="FFFFFF"/>
                </a:solidFill>
              </a:defRPr>
            </a:lvl1pPr>
            <a:lvl2pPr lvl="1" algn="l">
              <a:lnSpc>
                <a:spcPct val="100000"/>
              </a:lnSpc>
              <a:spcBef>
                <a:spcPts val="1800"/>
              </a:spcBef>
              <a:spcAft>
                <a:spcPts val="0"/>
              </a:spcAft>
              <a:buSzPts val="1600"/>
              <a:buNone/>
              <a:defRPr sz="1600"/>
            </a:lvl2pPr>
            <a:lvl3pPr lvl="2" algn="l">
              <a:lnSpc>
                <a:spcPct val="100000"/>
              </a:lnSpc>
              <a:spcBef>
                <a:spcPts val="1800"/>
              </a:spcBef>
              <a:spcAft>
                <a:spcPts val="0"/>
              </a:spcAft>
              <a:buSzPts val="1600"/>
              <a:buNone/>
              <a:defRPr sz="1600"/>
            </a:lvl3pPr>
            <a:lvl4pPr lvl="3" algn="l">
              <a:lnSpc>
                <a:spcPct val="100000"/>
              </a:lnSpc>
              <a:spcBef>
                <a:spcPts val="1800"/>
              </a:spcBef>
              <a:spcAft>
                <a:spcPts val="0"/>
              </a:spcAft>
              <a:buSzPts val="1600"/>
              <a:buNone/>
              <a:defRPr sz="1600"/>
            </a:lvl4pPr>
            <a:lvl5pPr lvl="4" algn="l">
              <a:lnSpc>
                <a:spcPct val="100000"/>
              </a:lnSpc>
              <a:spcBef>
                <a:spcPts val="1800"/>
              </a:spcBef>
              <a:spcAft>
                <a:spcPts val="0"/>
              </a:spcAft>
              <a:buSzPts val="1600"/>
              <a:buNone/>
              <a:defRPr sz="1600"/>
            </a:lvl5pPr>
            <a:lvl6pPr lvl="5" algn="l">
              <a:lnSpc>
                <a:spcPct val="100000"/>
              </a:lnSpc>
              <a:spcBef>
                <a:spcPts val="1800"/>
              </a:spcBef>
              <a:spcAft>
                <a:spcPts val="0"/>
              </a:spcAft>
              <a:buSzPts val="1600"/>
              <a:buNone/>
              <a:defRPr sz="1600"/>
            </a:lvl6pPr>
            <a:lvl7pPr lvl="6" algn="l">
              <a:lnSpc>
                <a:spcPct val="100000"/>
              </a:lnSpc>
              <a:spcBef>
                <a:spcPts val="1800"/>
              </a:spcBef>
              <a:spcAft>
                <a:spcPts val="0"/>
              </a:spcAft>
              <a:buSzPts val="1600"/>
              <a:buNone/>
              <a:defRPr sz="1600"/>
            </a:lvl7pPr>
            <a:lvl8pPr lvl="7" algn="l">
              <a:lnSpc>
                <a:spcPct val="100000"/>
              </a:lnSpc>
              <a:spcBef>
                <a:spcPts val="1800"/>
              </a:spcBef>
              <a:spcAft>
                <a:spcPts val="0"/>
              </a:spcAft>
              <a:buSzPts val="1600"/>
              <a:buNone/>
              <a:defRPr sz="1600"/>
            </a:lvl8pPr>
            <a:lvl9pPr lvl="8" algn="l">
              <a:lnSpc>
                <a:spcPct val="100000"/>
              </a:lnSpc>
              <a:spcBef>
                <a:spcPts val="1800"/>
              </a:spcBef>
              <a:spcAft>
                <a:spcPts val="1800"/>
              </a:spcAft>
              <a:buSzPts val="1600"/>
              <a:buNone/>
              <a:defRPr sz="1600"/>
            </a:lvl9pPr>
          </a:lstStyle>
          <a:p/>
        </p:txBody>
      </p:sp>
      <p:pic>
        <p:nvPicPr>
          <p:cNvPr id="481" name="Google Shape;481;p229"/>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482" name="Shape 482"/>
        <p:cNvGrpSpPr/>
        <p:nvPr/>
      </p:nvGrpSpPr>
      <p:grpSpPr>
        <a:xfrm>
          <a:off x="0" y="0"/>
          <a:ext cx="0" cy="0"/>
          <a:chOff x="0" y="0"/>
          <a:chExt cx="0" cy="0"/>
        </a:xfrm>
      </p:grpSpPr>
      <p:pic>
        <p:nvPicPr>
          <p:cNvPr id="483" name="Google Shape;483;p230"/>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84" name="Google Shape;484;p230"/>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485" name="Shape 485"/>
        <p:cNvGrpSpPr/>
        <p:nvPr/>
      </p:nvGrpSpPr>
      <p:grpSpPr>
        <a:xfrm>
          <a:off x="0" y="0"/>
          <a:ext cx="0" cy="0"/>
          <a:chOff x="0" y="0"/>
          <a:chExt cx="0" cy="0"/>
        </a:xfrm>
      </p:grpSpPr>
      <p:pic>
        <p:nvPicPr>
          <p:cNvPr id="486" name="Google Shape;486;p231"/>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87" name="Google Shape;487;p231"/>
          <p:cNvSpPr txBox="1"/>
          <p:nvPr>
            <p:ph type="title"/>
          </p:nvPr>
        </p:nvSpPr>
        <p:spPr>
          <a:xfrm>
            <a:off x="457200" y="457200"/>
            <a:ext cx="5459100" cy="996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488" name="Google Shape;488;p231"/>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rmAutofit/>
          </a:bodyPr>
          <a:lstStyle>
            <a:lvl1pPr indent="-342900" lvl="0" marL="457200" algn="l">
              <a:lnSpc>
                <a:spcPct val="150000"/>
              </a:lnSpc>
              <a:spcBef>
                <a:spcPts val="0"/>
              </a:spcBef>
              <a:spcAft>
                <a:spcPts val="0"/>
              </a:spcAft>
              <a:buSzPts val="1800"/>
              <a:buChar char="●"/>
              <a:defRPr/>
            </a:lvl1pPr>
            <a:lvl2pPr indent="-317500" lvl="1" marL="914400" algn="l">
              <a:lnSpc>
                <a:spcPct val="15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50000"/>
              </a:lnSpc>
              <a:spcBef>
                <a:spcPts val="0"/>
              </a:spcBef>
              <a:spcAft>
                <a:spcPts val="0"/>
              </a:spcAft>
              <a:buSzPts val="1400"/>
              <a:buChar char="●"/>
              <a:defRPr/>
            </a:lvl4pPr>
            <a:lvl5pPr indent="-317500" lvl="4" marL="2286000" algn="l">
              <a:lnSpc>
                <a:spcPct val="150000"/>
              </a:lnSpc>
              <a:spcBef>
                <a:spcPts val="0"/>
              </a:spcBef>
              <a:spcAft>
                <a:spcPts val="0"/>
              </a:spcAft>
              <a:buSzPts val="1400"/>
              <a:buChar char="○"/>
              <a:defRPr/>
            </a:lvl5pPr>
            <a:lvl6pPr indent="-317500" lvl="5" marL="2743200" algn="l">
              <a:lnSpc>
                <a:spcPct val="150000"/>
              </a:lnSpc>
              <a:spcBef>
                <a:spcPts val="0"/>
              </a:spcBef>
              <a:spcAft>
                <a:spcPts val="0"/>
              </a:spcAft>
              <a:buSzPts val="1400"/>
              <a:buChar char="■"/>
              <a:defRPr/>
            </a:lvl6pPr>
            <a:lvl7pPr indent="-317500" lvl="6" marL="3200400" algn="l">
              <a:lnSpc>
                <a:spcPct val="150000"/>
              </a:lnSpc>
              <a:spcBef>
                <a:spcPts val="0"/>
              </a:spcBef>
              <a:spcAft>
                <a:spcPts val="0"/>
              </a:spcAft>
              <a:buSzPts val="1400"/>
              <a:buChar char="●"/>
              <a:defRPr/>
            </a:lvl7pPr>
            <a:lvl8pPr indent="-317500" lvl="7" marL="3657600" algn="l">
              <a:lnSpc>
                <a:spcPct val="150000"/>
              </a:lnSpc>
              <a:spcBef>
                <a:spcPts val="0"/>
              </a:spcBef>
              <a:spcAft>
                <a:spcPts val="0"/>
              </a:spcAft>
              <a:buSzPts val="1400"/>
              <a:buChar char="○"/>
              <a:defRPr/>
            </a:lvl8pPr>
            <a:lvl9pPr indent="-317500" lvl="8" marL="4114800" algn="l">
              <a:lnSpc>
                <a:spcPct val="150000"/>
              </a:lnSpc>
              <a:spcBef>
                <a:spcPts val="0"/>
              </a:spcBef>
              <a:spcAft>
                <a:spcPts val="0"/>
              </a:spcAft>
              <a:buSzPts val="14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489" name="Shape 489"/>
        <p:cNvGrpSpPr/>
        <p:nvPr/>
      </p:nvGrpSpPr>
      <p:grpSpPr>
        <a:xfrm>
          <a:off x="0" y="0"/>
          <a:ext cx="0" cy="0"/>
          <a:chOff x="0" y="0"/>
          <a:chExt cx="0" cy="0"/>
        </a:xfrm>
      </p:grpSpPr>
      <p:pic>
        <p:nvPicPr>
          <p:cNvPr id="490" name="Google Shape;490;p232"/>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91" name="Google Shape;491;p232"/>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492" name="Google Shape;492;p232"/>
          <p:cNvSpPr txBox="1"/>
          <p:nvPr>
            <p:ph idx="1" type="body"/>
          </p:nvPr>
        </p:nvSpPr>
        <p:spPr>
          <a:xfrm>
            <a:off x="457200" y="1746504"/>
            <a:ext cx="3291900" cy="859500"/>
          </a:xfrm>
          <a:prstGeom prst="rect">
            <a:avLst/>
          </a:prstGeom>
          <a:noFill/>
          <a:ln>
            <a:noFill/>
          </a:ln>
        </p:spPr>
        <p:txBody>
          <a:bodyPr anchorCtr="0" anchor="t" bIns="0" lIns="0" spcFirstLastPara="1" rIns="0" wrap="square" tIns="0">
            <a:normAutofit/>
          </a:bodyPr>
          <a:lstStyle>
            <a:lvl1pPr indent="-342900" lvl="0" marL="457200" algn="l">
              <a:lnSpc>
                <a:spcPct val="150000"/>
              </a:lnSpc>
              <a:spcBef>
                <a:spcPts val="0"/>
              </a:spcBef>
              <a:spcAft>
                <a:spcPts val="0"/>
              </a:spcAft>
              <a:buSzPts val="1800"/>
              <a:buChar char="●"/>
              <a:defRPr/>
            </a:lvl1pPr>
            <a:lvl2pPr indent="-317500" lvl="1" marL="914400" algn="l">
              <a:lnSpc>
                <a:spcPct val="150000"/>
              </a:lnSpc>
              <a:spcBef>
                <a:spcPts val="0"/>
              </a:spcBef>
              <a:spcAft>
                <a:spcPts val="0"/>
              </a:spcAft>
              <a:buSzPts val="1400"/>
              <a:buChar char="○"/>
              <a:defRPr/>
            </a:lvl2pPr>
            <a:lvl3pPr indent="-317500" lvl="2" marL="1371600" algn="l">
              <a:lnSpc>
                <a:spcPct val="150000"/>
              </a:lnSpc>
              <a:spcBef>
                <a:spcPts val="0"/>
              </a:spcBef>
              <a:spcAft>
                <a:spcPts val="0"/>
              </a:spcAft>
              <a:buSzPts val="1400"/>
              <a:buChar char="■"/>
              <a:defRPr/>
            </a:lvl3pPr>
            <a:lvl4pPr indent="-317500" lvl="3" marL="1828800" algn="l">
              <a:lnSpc>
                <a:spcPct val="150000"/>
              </a:lnSpc>
              <a:spcBef>
                <a:spcPts val="0"/>
              </a:spcBef>
              <a:spcAft>
                <a:spcPts val="0"/>
              </a:spcAft>
              <a:buSzPts val="1400"/>
              <a:buChar char="●"/>
              <a:defRPr/>
            </a:lvl4pPr>
            <a:lvl5pPr indent="-317500" lvl="4" marL="2286000" algn="l">
              <a:lnSpc>
                <a:spcPct val="150000"/>
              </a:lnSpc>
              <a:spcBef>
                <a:spcPts val="0"/>
              </a:spcBef>
              <a:spcAft>
                <a:spcPts val="0"/>
              </a:spcAft>
              <a:buSzPts val="1400"/>
              <a:buChar char="○"/>
              <a:defRPr/>
            </a:lvl5pPr>
            <a:lvl6pPr indent="-317500" lvl="5" marL="2743200" algn="l">
              <a:lnSpc>
                <a:spcPct val="150000"/>
              </a:lnSpc>
              <a:spcBef>
                <a:spcPts val="0"/>
              </a:spcBef>
              <a:spcAft>
                <a:spcPts val="0"/>
              </a:spcAft>
              <a:buSzPts val="1400"/>
              <a:buChar char="■"/>
              <a:defRPr/>
            </a:lvl6pPr>
            <a:lvl7pPr indent="-317500" lvl="6" marL="3200400" algn="l">
              <a:lnSpc>
                <a:spcPct val="150000"/>
              </a:lnSpc>
              <a:spcBef>
                <a:spcPts val="0"/>
              </a:spcBef>
              <a:spcAft>
                <a:spcPts val="0"/>
              </a:spcAft>
              <a:buSzPts val="1400"/>
              <a:buChar char="●"/>
              <a:defRPr/>
            </a:lvl7pPr>
            <a:lvl8pPr indent="-317500" lvl="7" marL="3657600" algn="l">
              <a:lnSpc>
                <a:spcPct val="150000"/>
              </a:lnSpc>
              <a:spcBef>
                <a:spcPts val="0"/>
              </a:spcBef>
              <a:spcAft>
                <a:spcPts val="0"/>
              </a:spcAft>
              <a:buSzPts val="1400"/>
              <a:buChar char="○"/>
              <a:defRPr/>
            </a:lvl8pPr>
            <a:lvl9pPr indent="-317500" lvl="8" marL="4114800" algn="l">
              <a:lnSpc>
                <a:spcPct val="150000"/>
              </a:lnSpc>
              <a:spcBef>
                <a:spcPts val="0"/>
              </a:spcBef>
              <a:spcAft>
                <a:spcPts val="0"/>
              </a:spcAft>
              <a:buSzPts val="1400"/>
              <a:buChar char="■"/>
              <a:defRPr/>
            </a:lvl9pPr>
          </a:lstStyle>
          <a:p/>
        </p:txBody>
      </p:sp>
      <p:sp>
        <p:nvSpPr>
          <p:cNvPr id="493" name="Google Shape;493;p232"/>
          <p:cNvSpPr txBox="1"/>
          <p:nvPr>
            <p:ph idx="2" type="subTitle"/>
          </p:nvPr>
        </p:nvSpPr>
        <p:spPr>
          <a:xfrm>
            <a:off x="457200" y="1412875"/>
            <a:ext cx="3291900" cy="245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_2">
    <p:bg>
      <p:bgPr>
        <a:solidFill>
          <a:srgbClr val="FFFFFF"/>
        </a:solidFill>
      </p:bgPr>
    </p:bg>
    <p:spTree>
      <p:nvGrpSpPr>
        <p:cNvPr id="494" name="Shape 494"/>
        <p:cNvGrpSpPr/>
        <p:nvPr/>
      </p:nvGrpSpPr>
      <p:grpSpPr>
        <a:xfrm>
          <a:off x="0" y="0"/>
          <a:ext cx="0" cy="0"/>
          <a:chOff x="0" y="0"/>
          <a:chExt cx="0" cy="0"/>
        </a:xfrm>
      </p:grpSpPr>
      <p:pic>
        <p:nvPicPr>
          <p:cNvPr id="495" name="Google Shape;495;p233"/>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496" name="Google Shape;496;p233"/>
          <p:cNvSpPr txBox="1"/>
          <p:nvPr>
            <p:ph type="title"/>
          </p:nvPr>
        </p:nvSpPr>
        <p:spPr>
          <a:xfrm>
            <a:off x="457200" y="724600"/>
            <a:ext cx="2685300" cy="872700"/>
          </a:xfrm>
          <a:prstGeom prst="rect">
            <a:avLst/>
          </a:prstGeom>
          <a:noFill/>
          <a:ln>
            <a:noFill/>
          </a:ln>
        </p:spPr>
        <p:txBody>
          <a:bodyPr anchorCtr="0" anchor="b" bIns="91425" lIns="91425" spcFirstLastPara="1" rIns="91425" wrap="square" tIns="91425">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497" name="Google Shape;497;p233"/>
          <p:cNvSpPr txBox="1"/>
          <p:nvPr>
            <p:ph idx="1" type="body"/>
          </p:nvPr>
        </p:nvSpPr>
        <p:spPr>
          <a:xfrm>
            <a:off x="457200" y="2487168"/>
            <a:ext cx="2688300" cy="2203800"/>
          </a:xfrm>
          <a:prstGeom prst="rect">
            <a:avLst/>
          </a:prstGeom>
          <a:noFill/>
          <a:ln>
            <a:noFill/>
          </a:ln>
        </p:spPr>
        <p:txBody>
          <a:bodyPr anchorCtr="0" anchor="t" bIns="0" lIns="0" spcFirstLastPara="1" rIns="91425" wrap="square" tIns="0">
            <a:normAutofit/>
          </a:bodyPr>
          <a:lstStyle>
            <a:lvl1pPr indent="-342900" lvl="0" marL="457200" algn="l">
              <a:lnSpc>
                <a:spcPct val="130000"/>
              </a:lnSpc>
              <a:spcBef>
                <a:spcPts val="0"/>
              </a:spcBef>
              <a:spcAft>
                <a:spcPts val="0"/>
              </a:spcAft>
              <a:buSzPts val="1800"/>
              <a:buChar char="●"/>
              <a:defRPr/>
            </a:lvl1pPr>
            <a:lvl2pPr indent="-317500" lvl="1" marL="914400" algn="l">
              <a:lnSpc>
                <a:spcPct val="130000"/>
              </a:lnSpc>
              <a:spcBef>
                <a:spcPts val="0"/>
              </a:spcBef>
              <a:spcAft>
                <a:spcPts val="0"/>
              </a:spcAft>
              <a:buSzPts val="1400"/>
              <a:buChar char="○"/>
              <a:defRPr/>
            </a:lvl2pPr>
            <a:lvl3pPr indent="-317500" lvl="2" marL="1371600" algn="l">
              <a:lnSpc>
                <a:spcPct val="130000"/>
              </a:lnSpc>
              <a:spcBef>
                <a:spcPts val="0"/>
              </a:spcBef>
              <a:spcAft>
                <a:spcPts val="0"/>
              </a:spcAft>
              <a:buSzPts val="1400"/>
              <a:buChar char="■"/>
              <a:defRPr/>
            </a:lvl3pPr>
            <a:lvl4pPr indent="-317500" lvl="3" marL="1828800" algn="l">
              <a:lnSpc>
                <a:spcPct val="130000"/>
              </a:lnSpc>
              <a:spcBef>
                <a:spcPts val="0"/>
              </a:spcBef>
              <a:spcAft>
                <a:spcPts val="0"/>
              </a:spcAft>
              <a:buSzPts val="1400"/>
              <a:buChar char="●"/>
              <a:defRPr/>
            </a:lvl4pPr>
            <a:lvl5pPr indent="-317500" lvl="4" marL="2286000" algn="l">
              <a:lnSpc>
                <a:spcPct val="130000"/>
              </a:lnSpc>
              <a:spcBef>
                <a:spcPts val="0"/>
              </a:spcBef>
              <a:spcAft>
                <a:spcPts val="0"/>
              </a:spcAft>
              <a:buSzPts val="1400"/>
              <a:buChar char="○"/>
              <a:defRPr/>
            </a:lvl5pPr>
            <a:lvl6pPr indent="-317500" lvl="5" marL="2743200" algn="l">
              <a:lnSpc>
                <a:spcPct val="130000"/>
              </a:lnSpc>
              <a:spcBef>
                <a:spcPts val="0"/>
              </a:spcBef>
              <a:spcAft>
                <a:spcPts val="0"/>
              </a:spcAft>
              <a:buSzPts val="1400"/>
              <a:buChar char="■"/>
              <a:defRPr/>
            </a:lvl6pPr>
            <a:lvl7pPr indent="-317500" lvl="6" marL="3200400" algn="l">
              <a:lnSpc>
                <a:spcPct val="130000"/>
              </a:lnSpc>
              <a:spcBef>
                <a:spcPts val="0"/>
              </a:spcBef>
              <a:spcAft>
                <a:spcPts val="0"/>
              </a:spcAft>
              <a:buSzPts val="1400"/>
              <a:buChar char="●"/>
              <a:defRPr/>
            </a:lvl7pPr>
            <a:lvl8pPr indent="-317500" lvl="7" marL="3657600" algn="l">
              <a:lnSpc>
                <a:spcPct val="130000"/>
              </a:lnSpc>
              <a:spcBef>
                <a:spcPts val="0"/>
              </a:spcBef>
              <a:spcAft>
                <a:spcPts val="0"/>
              </a:spcAft>
              <a:buSzPts val="1400"/>
              <a:buChar char="○"/>
              <a:defRPr/>
            </a:lvl8pPr>
            <a:lvl9pPr indent="-317500" lvl="8" marL="4114800" algn="l">
              <a:lnSpc>
                <a:spcPct val="13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35" name="Shape 35"/>
        <p:cNvGrpSpPr/>
        <p:nvPr/>
      </p:nvGrpSpPr>
      <p:grpSpPr>
        <a:xfrm>
          <a:off x="0" y="0"/>
          <a:ext cx="0" cy="0"/>
          <a:chOff x="0" y="0"/>
          <a:chExt cx="0" cy="0"/>
        </a:xfrm>
      </p:grpSpPr>
      <p:sp>
        <p:nvSpPr>
          <p:cNvPr id="36" name="Google Shape;36;p65"/>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37" name="Google Shape;37;p65"/>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1pPr>
            <a:lvl2pPr indent="-292100" lvl="1" marL="914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2pPr>
            <a:lvl3pPr indent="-292100" lvl="2" marL="1371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3pPr>
            <a:lvl4pPr indent="-292100" lvl="3" marL="1828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4pPr>
            <a:lvl5pPr indent="-292100" lvl="4" marL="22860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5pPr>
            <a:lvl6pPr indent="-292100" lvl="5" marL="2743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6pPr>
            <a:lvl7pPr indent="-292100" lvl="6" marL="3200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7pPr>
            <a:lvl8pPr indent="-292100" lvl="7" marL="3657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8pPr>
            <a:lvl9pPr indent="-292100" lvl="8" marL="4114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9pPr>
          </a:lstStyle>
          <a:p/>
        </p:txBody>
      </p:sp>
      <p:sp>
        <p:nvSpPr>
          <p:cNvPr id="38" name="Google Shape;38;p65"/>
          <p:cNvSpPr txBox="1"/>
          <p:nvPr>
            <p:ph idx="2" type="body"/>
          </p:nvPr>
        </p:nvSpPr>
        <p:spPr>
          <a:xfrm>
            <a:off x="4610125" y="1536250"/>
            <a:ext cx="40770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1pPr>
            <a:lvl2pPr indent="-292100" lvl="1" marL="914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2pPr>
            <a:lvl3pPr indent="-292100" lvl="2" marL="1371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3pPr>
            <a:lvl4pPr indent="-292100" lvl="3" marL="1828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4pPr>
            <a:lvl5pPr indent="-292100" lvl="4" marL="22860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5pPr>
            <a:lvl6pPr indent="-292100" lvl="5" marL="27432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6pPr>
            <a:lvl7pPr indent="-292100" lvl="6" marL="32004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7pPr>
            <a:lvl8pPr indent="-292100" lvl="7" marL="36576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8pPr>
            <a:lvl9pPr indent="-292100" lvl="8" marL="4114800" algn="l">
              <a:lnSpc>
                <a:spcPct val="150000"/>
              </a:lnSpc>
              <a:spcBef>
                <a:spcPts val="0"/>
              </a:spcBef>
              <a:spcAft>
                <a:spcPts val="0"/>
              </a:spcAft>
              <a:buClr>
                <a:srgbClr val="202124"/>
              </a:buClr>
              <a:buSzPts val="1000"/>
              <a:buFont typeface="Arial"/>
              <a:buChar char="■"/>
              <a:defRPr sz="1000">
                <a:solidFill>
                  <a:srgbClr val="202124"/>
                </a:solidFill>
                <a:latin typeface="Arial"/>
                <a:ea typeface="Arial"/>
                <a:cs typeface="Arial"/>
                <a:sym typeface="Arial"/>
              </a:defRPr>
            </a:lvl9pPr>
          </a:lstStyle>
          <a:p/>
        </p:txBody>
      </p:sp>
      <p:pic>
        <p:nvPicPr>
          <p:cNvPr id="39" name="Google Shape;39;p65"/>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40" name="Google Shape;40;p6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501" name="Shape 501"/>
        <p:cNvGrpSpPr/>
        <p:nvPr/>
      </p:nvGrpSpPr>
      <p:grpSpPr>
        <a:xfrm>
          <a:off x="0" y="0"/>
          <a:ext cx="0" cy="0"/>
          <a:chOff x="0" y="0"/>
          <a:chExt cx="0" cy="0"/>
        </a:xfrm>
      </p:grpSpPr>
      <p:sp>
        <p:nvSpPr>
          <p:cNvPr id="502" name="Google Shape;502;p53"/>
          <p:cNvSpPr txBox="1"/>
          <p:nvPr>
            <p:ph type="title"/>
          </p:nvPr>
        </p:nvSpPr>
        <p:spPr>
          <a:xfrm>
            <a:off x="344501" y="264375"/>
            <a:ext cx="7797000" cy="414300"/>
          </a:xfrm>
          <a:prstGeom prst="rect">
            <a:avLst/>
          </a:prstGeom>
          <a:noFill/>
          <a:ln>
            <a:noFill/>
          </a:ln>
        </p:spPr>
        <p:txBody>
          <a:bodyPr anchorCtr="0" anchor="t" bIns="0" lIns="0" spcFirstLastPara="1" rIns="91425" wrap="square" tIns="0">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503" name="Google Shape;503;p5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504" name="Google Shape;504;p53"/>
          <p:cNvGrpSpPr/>
          <p:nvPr/>
        </p:nvGrpSpPr>
        <p:grpSpPr>
          <a:xfrm>
            <a:off x="8469122" y="4803781"/>
            <a:ext cx="420491" cy="137010"/>
            <a:chOff x="0" y="0"/>
            <a:chExt cx="2077525" cy="676925"/>
          </a:xfrm>
        </p:grpSpPr>
        <p:sp>
          <p:nvSpPr>
            <p:cNvPr id="505" name="Google Shape;505;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7" name="Google Shape;507;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8" name="Google Shape;508;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9" name="Google Shape;509;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0" name="Google Shape;510;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1" name="Google Shape;511;p5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Red">
  <p:cSld name="CUSTOM_7_1">
    <p:spTree>
      <p:nvGrpSpPr>
        <p:cNvPr id="512" name="Shape 512"/>
        <p:cNvGrpSpPr/>
        <p:nvPr/>
      </p:nvGrpSpPr>
      <p:grpSpPr>
        <a:xfrm>
          <a:off x="0" y="0"/>
          <a:ext cx="0" cy="0"/>
          <a:chOff x="0" y="0"/>
          <a:chExt cx="0" cy="0"/>
        </a:xfrm>
      </p:grpSpPr>
      <p:sp>
        <p:nvSpPr>
          <p:cNvPr id="513" name="Google Shape;513;p54"/>
          <p:cNvSpPr/>
          <p:nvPr/>
        </p:nvSpPr>
        <p:spPr>
          <a:xfrm rot="5400000">
            <a:off x="500700" y="-345175"/>
            <a:ext cx="237000" cy="1238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4"/>
          <p:cNvSpPr/>
          <p:nvPr/>
        </p:nvSpPr>
        <p:spPr>
          <a:xfrm>
            <a:off x="-22475" y="155525"/>
            <a:ext cx="57900" cy="49926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15" name="Google Shape;515;p54"/>
          <p:cNvGrpSpPr/>
          <p:nvPr/>
        </p:nvGrpSpPr>
        <p:grpSpPr>
          <a:xfrm>
            <a:off x="8469122" y="4803781"/>
            <a:ext cx="420491" cy="137010"/>
            <a:chOff x="0" y="0"/>
            <a:chExt cx="2077525" cy="676925"/>
          </a:xfrm>
        </p:grpSpPr>
        <p:sp>
          <p:nvSpPr>
            <p:cNvPr id="516" name="Google Shape;516;p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7" name="Google Shape;517;p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22" name="Google Shape;522;p5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23" name="Google Shape;523;p5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524" name="Google Shape;524;p54"/>
          <p:cNvSpPr txBox="1"/>
          <p:nvPr>
            <p:ph idx="2"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900"/>
              <a:buNone/>
              <a:defRPr sz="900">
                <a:solidFill>
                  <a:schemeClr val="accent2"/>
                </a:solidFill>
              </a:defRPr>
            </a:lvl1pPr>
            <a:lvl2pPr lvl="1" algn="l">
              <a:lnSpc>
                <a:spcPct val="100000"/>
              </a:lnSpc>
              <a:spcBef>
                <a:spcPts val="0"/>
              </a:spcBef>
              <a:spcAft>
                <a:spcPts val="0"/>
              </a:spcAft>
              <a:buClr>
                <a:schemeClr val="accent2"/>
              </a:buClr>
              <a:buSzPts val="900"/>
              <a:buNone/>
              <a:defRPr sz="900">
                <a:solidFill>
                  <a:schemeClr val="accent2"/>
                </a:solidFill>
              </a:defRPr>
            </a:lvl2pPr>
            <a:lvl3pPr lvl="2" algn="l">
              <a:lnSpc>
                <a:spcPct val="100000"/>
              </a:lnSpc>
              <a:spcBef>
                <a:spcPts val="0"/>
              </a:spcBef>
              <a:spcAft>
                <a:spcPts val="0"/>
              </a:spcAft>
              <a:buClr>
                <a:schemeClr val="accent2"/>
              </a:buClr>
              <a:buSzPts val="900"/>
              <a:buNone/>
              <a:defRPr sz="900">
                <a:solidFill>
                  <a:schemeClr val="accent2"/>
                </a:solidFill>
              </a:defRPr>
            </a:lvl3pPr>
            <a:lvl4pPr lvl="3" algn="l">
              <a:lnSpc>
                <a:spcPct val="100000"/>
              </a:lnSpc>
              <a:spcBef>
                <a:spcPts val="0"/>
              </a:spcBef>
              <a:spcAft>
                <a:spcPts val="0"/>
              </a:spcAft>
              <a:buClr>
                <a:schemeClr val="accent2"/>
              </a:buClr>
              <a:buSzPts val="900"/>
              <a:buNone/>
              <a:defRPr sz="900">
                <a:solidFill>
                  <a:schemeClr val="accent2"/>
                </a:solidFill>
              </a:defRPr>
            </a:lvl4pPr>
            <a:lvl5pPr lvl="4" algn="l">
              <a:lnSpc>
                <a:spcPct val="100000"/>
              </a:lnSpc>
              <a:spcBef>
                <a:spcPts val="0"/>
              </a:spcBef>
              <a:spcAft>
                <a:spcPts val="0"/>
              </a:spcAft>
              <a:buClr>
                <a:schemeClr val="accent2"/>
              </a:buClr>
              <a:buSzPts val="900"/>
              <a:buNone/>
              <a:defRPr sz="900">
                <a:solidFill>
                  <a:schemeClr val="accent2"/>
                </a:solidFill>
              </a:defRPr>
            </a:lvl5pPr>
            <a:lvl6pPr lvl="5" algn="l">
              <a:lnSpc>
                <a:spcPct val="100000"/>
              </a:lnSpc>
              <a:spcBef>
                <a:spcPts val="0"/>
              </a:spcBef>
              <a:spcAft>
                <a:spcPts val="0"/>
              </a:spcAft>
              <a:buClr>
                <a:schemeClr val="accent2"/>
              </a:buClr>
              <a:buSzPts val="900"/>
              <a:buNone/>
              <a:defRPr sz="900">
                <a:solidFill>
                  <a:schemeClr val="accent2"/>
                </a:solidFill>
              </a:defRPr>
            </a:lvl6pPr>
            <a:lvl7pPr lvl="6" algn="l">
              <a:lnSpc>
                <a:spcPct val="100000"/>
              </a:lnSpc>
              <a:spcBef>
                <a:spcPts val="0"/>
              </a:spcBef>
              <a:spcAft>
                <a:spcPts val="0"/>
              </a:spcAft>
              <a:buClr>
                <a:schemeClr val="accent2"/>
              </a:buClr>
              <a:buSzPts val="900"/>
              <a:buNone/>
              <a:defRPr sz="900">
                <a:solidFill>
                  <a:schemeClr val="accent2"/>
                </a:solidFill>
              </a:defRPr>
            </a:lvl7pPr>
            <a:lvl8pPr lvl="7" algn="l">
              <a:lnSpc>
                <a:spcPct val="100000"/>
              </a:lnSpc>
              <a:spcBef>
                <a:spcPts val="0"/>
              </a:spcBef>
              <a:spcAft>
                <a:spcPts val="0"/>
              </a:spcAft>
              <a:buClr>
                <a:schemeClr val="accent2"/>
              </a:buClr>
              <a:buSzPts val="900"/>
              <a:buNone/>
              <a:defRPr sz="900">
                <a:solidFill>
                  <a:schemeClr val="accent2"/>
                </a:solidFill>
              </a:defRPr>
            </a:lvl8pPr>
            <a:lvl9pPr lvl="8" algn="l">
              <a:lnSpc>
                <a:spcPct val="100000"/>
              </a:lnSpc>
              <a:spcBef>
                <a:spcPts val="0"/>
              </a:spcBef>
              <a:spcAft>
                <a:spcPts val="0"/>
              </a:spcAft>
              <a:buClr>
                <a:schemeClr val="accent2"/>
              </a:buClr>
              <a:buSzPts val="900"/>
              <a:buNone/>
              <a:defRPr sz="900">
                <a:solidFill>
                  <a:schemeClr val="accent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Alison Loves Purple">
  <p:cSld name="CUSTOM_7_1_1_1_1">
    <p:spTree>
      <p:nvGrpSpPr>
        <p:cNvPr id="525" name="Shape 525"/>
        <p:cNvGrpSpPr/>
        <p:nvPr/>
      </p:nvGrpSpPr>
      <p:grpSpPr>
        <a:xfrm>
          <a:off x="0" y="0"/>
          <a:ext cx="0" cy="0"/>
          <a:chOff x="0" y="0"/>
          <a:chExt cx="0" cy="0"/>
        </a:xfrm>
      </p:grpSpPr>
      <p:sp>
        <p:nvSpPr>
          <p:cNvPr id="526" name="Google Shape;526;p55"/>
          <p:cNvSpPr/>
          <p:nvPr/>
        </p:nvSpPr>
        <p:spPr>
          <a:xfrm rot="5400000">
            <a:off x="500700" y="-345175"/>
            <a:ext cx="237000" cy="1238400"/>
          </a:xfrm>
          <a:prstGeom prst="round2SameRect">
            <a:avLst>
              <a:gd fmla="val 50000" name="adj1"/>
              <a:gd fmla="val 0" name="adj2"/>
            </a:avLst>
          </a:prstGeom>
          <a:solidFill>
            <a:srgbClr val="A142F4"/>
          </a:solidFill>
          <a:ln cap="flat" cmpd="sng" w="9525">
            <a:solidFill>
              <a:srgbClr val="A14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5"/>
          <p:cNvSpPr/>
          <p:nvPr/>
        </p:nvSpPr>
        <p:spPr>
          <a:xfrm>
            <a:off x="-22475" y="155525"/>
            <a:ext cx="57900" cy="4992600"/>
          </a:xfrm>
          <a:prstGeom prst="rect">
            <a:avLst/>
          </a:prstGeom>
          <a:solidFill>
            <a:srgbClr val="A142F4"/>
          </a:solidFill>
          <a:ln cap="flat" cmpd="sng" w="9525">
            <a:solidFill>
              <a:srgbClr val="A142F4"/>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28" name="Google Shape;528;p55"/>
          <p:cNvGrpSpPr/>
          <p:nvPr/>
        </p:nvGrpSpPr>
        <p:grpSpPr>
          <a:xfrm>
            <a:off x="8469122" y="4803781"/>
            <a:ext cx="420491" cy="137010"/>
            <a:chOff x="0" y="0"/>
            <a:chExt cx="2077525" cy="676925"/>
          </a:xfrm>
        </p:grpSpPr>
        <p:sp>
          <p:nvSpPr>
            <p:cNvPr id="529" name="Google Shape;52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0" name="Google Shape;53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1" name="Google Shape;53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2" name="Google Shape;53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35" name="Google Shape;535;p5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36" name="Google Shape;536;p5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537" name="Google Shape;537;p5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538" name="Google Shape;538;p5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539" name="Google Shape;539;p5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900FF"/>
              </a:buClr>
              <a:buSzPts val="900"/>
              <a:buNone/>
              <a:defRPr sz="900">
                <a:solidFill>
                  <a:srgbClr val="9900FF"/>
                </a:solidFill>
              </a:defRPr>
            </a:lvl1pPr>
            <a:lvl2pPr lvl="1" algn="l">
              <a:lnSpc>
                <a:spcPct val="100000"/>
              </a:lnSpc>
              <a:spcBef>
                <a:spcPts val="0"/>
              </a:spcBef>
              <a:spcAft>
                <a:spcPts val="0"/>
              </a:spcAft>
              <a:buClr>
                <a:srgbClr val="9900FF"/>
              </a:buClr>
              <a:buSzPts val="900"/>
              <a:buNone/>
              <a:defRPr sz="900">
                <a:solidFill>
                  <a:srgbClr val="9900FF"/>
                </a:solidFill>
              </a:defRPr>
            </a:lvl2pPr>
            <a:lvl3pPr lvl="2" algn="l">
              <a:lnSpc>
                <a:spcPct val="100000"/>
              </a:lnSpc>
              <a:spcBef>
                <a:spcPts val="0"/>
              </a:spcBef>
              <a:spcAft>
                <a:spcPts val="0"/>
              </a:spcAft>
              <a:buClr>
                <a:srgbClr val="9900FF"/>
              </a:buClr>
              <a:buSzPts val="900"/>
              <a:buNone/>
              <a:defRPr sz="900">
                <a:solidFill>
                  <a:srgbClr val="9900FF"/>
                </a:solidFill>
              </a:defRPr>
            </a:lvl3pPr>
            <a:lvl4pPr lvl="3" algn="l">
              <a:lnSpc>
                <a:spcPct val="100000"/>
              </a:lnSpc>
              <a:spcBef>
                <a:spcPts val="0"/>
              </a:spcBef>
              <a:spcAft>
                <a:spcPts val="0"/>
              </a:spcAft>
              <a:buClr>
                <a:srgbClr val="9900FF"/>
              </a:buClr>
              <a:buSzPts val="900"/>
              <a:buNone/>
              <a:defRPr sz="900">
                <a:solidFill>
                  <a:srgbClr val="9900FF"/>
                </a:solidFill>
              </a:defRPr>
            </a:lvl4pPr>
            <a:lvl5pPr lvl="4" algn="l">
              <a:lnSpc>
                <a:spcPct val="100000"/>
              </a:lnSpc>
              <a:spcBef>
                <a:spcPts val="0"/>
              </a:spcBef>
              <a:spcAft>
                <a:spcPts val="0"/>
              </a:spcAft>
              <a:buClr>
                <a:srgbClr val="9900FF"/>
              </a:buClr>
              <a:buSzPts val="900"/>
              <a:buNone/>
              <a:defRPr sz="900">
                <a:solidFill>
                  <a:srgbClr val="9900FF"/>
                </a:solidFill>
              </a:defRPr>
            </a:lvl5pPr>
            <a:lvl6pPr lvl="5" algn="l">
              <a:lnSpc>
                <a:spcPct val="100000"/>
              </a:lnSpc>
              <a:spcBef>
                <a:spcPts val="0"/>
              </a:spcBef>
              <a:spcAft>
                <a:spcPts val="0"/>
              </a:spcAft>
              <a:buClr>
                <a:srgbClr val="9900FF"/>
              </a:buClr>
              <a:buSzPts val="900"/>
              <a:buNone/>
              <a:defRPr sz="900">
                <a:solidFill>
                  <a:srgbClr val="9900FF"/>
                </a:solidFill>
              </a:defRPr>
            </a:lvl6pPr>
            <a:lvl7pPr lvl="6" algn="l">
              <a:lnSpc>
                <a:spcPct val="100000"/>
              </a:lnSpc>
              <a:spcBef>
                <a:spcPts val="0"/>
              </a:spcBef>
              <a:spcAft>
                <a:spcPts val="0"/>
              </a:spcAft>
              <a:buClr>
                <a:srgbClr val="9900FF"/>
              </a:buClr>
              <a:buSzPts val="900"/>
              <a:buNone/>
              <a:defRPr sz="900">
                <a:solidFill>
                  <a:srgbClr val="9900FF"/>
                </a:solidFill>
              </a:defRPr>
            </a:lvl7pPr>
            <a:lvl8pPr lvl="7" algn="l">
              <a:lnSpc>
                <a:spcPct val="100000"/>
              </a:lnSpc>
              <a:spcBef>
                <a:spcPts val="0"/>
              </a:spcBef>
              <a:spcAft>
                <a:spcPts val="0"/>
              </a:spcAft>
              <a:buClr>
                <a:srgbClr val="9900FF"/>
              </a:buClr>
              <a:buSzPts val="900"/>
              <a:buNone/>
              <a:defRPr sz="900">
                <a:solidFill>
                  <a:srgbClr val="9900FF"/>
                </a:solidFill>
              </a:defRPr>
            </a:lvl8pPr>
            <a:lvl9pPr lvl="8" algn="l">
              <a:lnSpc>
                <a:spcPct val="100000"/>
              </a:lnSpc>
              <a:spcBef>
                <a:spcPts val="0"/>
              </a:spcBef>
              <a:spcAft>
                <a:spcPts val="0"/>
              </a:spcAft>
              <a:buClr>
                <a:srgbClr val="9900FF"/>
              </a:buClr>
              <a:buSzPts val="900"/>
              <a:buNone/>
              <a:defRPr sz="900">
                <a:solidFill>
                  <a:srgbClr val="9900FF"/>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Blue">
  <p:cSld name="CUSTOM_7">
    <p:spTree>
      <p:nvGrpSpPr>
        <p:cNvPr id="540" name="Shape 540"/>
        <p:cNvGrpSpPr/>
        <p:nvPr/>
      </p:nvGrpSpPr>
      <p:grpSpPr>
        <a:xfrm>
          <a:off x="0" y="0"/>
          <a:ext cx="0" cy="0"/>
          <a:chOff x="0" y="0"/>
          <a:chExt cx="0" cy="0"/>
        </a:xfrm>
      </p:grpSpPr>
      <p:sp>
        <p:nvSpPr>
          <p:cNvPr id="541" name="Google Shape;541;p56"/>
          <p:cNvSpPr/>
          <p:nvPr/>
        </p:nvSpPr>
        <p:spPr>
          <a:xfrm rot="5400000">
            <a:off x="500700" y="-345175"/>
            <a:ext cx="237000" cy="12384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6"/>
          <p:cNvSpPr/>
          <p:nvPr/>
        </p:nvSpPr>
        <p:spPr>
          <a:xfrm>
            <a:off x="-22475" y="155525"/>
            <a:ext cx="57900" cy="4990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3" name="Google Shape;543;p56"/>
          <p:cNvGrpSpPr/>
          <p:nvPr/>
        </p:nvGrpSpPr>
        <p:grpSpPr>
          <a:xfrm>
            <a:off x="8469122" y="4803781"/>
            <a:ext cx="420491" cy="137010"/>
            <a:chOff x="0" y="0"/>
            <a:chExt cx="2077525" cy="676925"/>
          </a:xfrm>
        </p:grpSpPr>
        <p:sp>
          <p:nvSpPr>
            <p:cNvPr id="544" name="Google Shape;544;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5" name="Google Shape;545;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6" name="Google Shape;546;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7" name="Google Shape;547;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8" name="Google Shape;548;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9" name="Google Shape;549;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50" name="Google Shape;550;p5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551" name="Google Shape;551;p5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552" name="Google Shape;552;p5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553" name="Google Shape;553;p56"/>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554" name="Google Shape;554;p56"/>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1"/>
              </a:buClr>
              <a:buSzPts val="900"/>
              <a:buNone/>
              <a:defRPr sz="900">
                <a:solidFill>
                  <a:schemeClr val="accent1"/>
                </a:solidFill>
              </a:defRPr>
            </a:lvl1pPr>
            <a:lvl2pPr lvl="1" algn="l">
              <a:lnSpc>
                <a:spcPct val="100000"/>
              </a:lnSpc>
              <a:spcBef>
                <a:spcPts val="0"/>
              </a:spcBef>
              <a:spcAft>
                <a:spcPts val="0"/>
              </a:spcAft>
              <a:buClr>
                <a:schemeClr val="accent1"/>
              </a:buClr>
              <a:buSzPts val="900"/>
              <a:buNone/>
              <a:defRPr sz="900">
                <a:solidFill>
                  <a:schemeClr val="accent1"/>
                </a:solidFill>
              </a:defRPr>
            </a:lvl2pPr>
            <a:lvl3pPr lvl="2" algn="l">
              <a:lnSpc>
                <a:spcPct val="100000"/>
              </a:lnSpc>
              <a:spcBef>
                <a:spcPts val="0"/>
              </a:spcBef>
              <a:spcAft>
                <a:spcPts val="0"/>
              </a:spcAft>
              <a:buClr>
                <a:schemeClr val="accent1"/>
              </a:buClr>
              <a:buSzPts val="900"/>
              <a:buNone/>
              <a:defRPr sz="900">
                <a:solidFill>
                  <a:schemeClr val="accent1"/>
                </a:solidFill>
              </a:defRPr>
            </a:lvl3pPr>
            <a:lvl4pPr lvl="3" algn="l">
              <a:lnSpc>
                <a:spcPct val="100000"/>
              </a:lnSpc>
              <a:spcBef>
                <a:spcPts val="0"/>
              </a:spcBef>
              <a:spcAft>
                <a:spcPts val="0"/>
              </a:spcAft>
              <a:buClr>
                <a:schemeClr val="accent1"/>
              </a:buClr>
              <a:buSzPts val="900"/>
              <a:buNone/>
              <a:defRPr sz="900">
                <a:solidFill>
                  <a:schemeClr val="accent1"/>
                </a:solidFill>
              </a:defRPr>
            </a:lvl4pPr>
            <a:lvl5pPr lvl="4" algn="l">
              <a:lnSpc>
                <a:spcPct val="100000"/>
              </a:lnSpc>
              <a:spcBef>
                <a:spcPts val="0"/>
              </a:spcBef>
              <a:spcAft>
                <a:spcPts val="0"/>
              </a:spcAft>
              <a:buClr>
                <a:schemeClr val="accent1"/>
              </a:buClr>
              <a:buSzPts val="900"/>
              <a:buNone/>
              <a:defRPr sz="900">
                <a:solidFill>
                  <a:schemeClr val="accent1"/>
                </a:solidFill>
              </a:defRPr>
            </a:lvl5pPr>
            <a:lvl6pPr lvl="5" algn="l">
              <a:lnSpc>
                <a:spcPct val="100000"/>
              </a:lnSpc>
              <a:spcBef>
                <a:spcPts val="0"/>
              </a:spcBef>
              <a:spcAft>
                <a:spcPts val="0"/>
              </a:spcAft>
              <a:buClr>
                <a:schemeClr val="accent1"/>
              </a:buClr>
              <a:buSzPts val="900"/>
              <a:buNone/>
              <a:defRPr sz="900">
                <a:solidFill>
                  <a:schemeClr val="accent1"/>
                </a:solidFill>
              </a:defRPr>
            </a:lvl6pPr>
            <a:lvl7pPr lvl="6" algn="l">
              <a:lnSpc>
                <a:spcPct val="100000"/>
              </a:lnSpc>
              <a:spcBef>
                <a:spcPts val="0"/>
              </a:spcBef>
              <a:spcAft>
                <a:spcPts val="0"/>
              </a:spcAft>
              <a:buClr>
                <a:schemeClr val="accent1"/>
              </a:buClr>
              <a:buSzPts val="900"/>
              <a:buNone/>
              <a:defRPr sz="900">
                <a:solidFill>
                  <a:schemeClr val="accent1"/>
                </a:solidFill>
              </a:defRPr>
            </a:lvl7pPr>
            <a:lvl8pPr lvl="7" algn="l">
              <a:lnSpc>
                <a:spcPct val="100000"/>
              </a:lnSpc>
              <a:spcBef>
                <a:spcPts val="0"/>
              </a:spcBef>
              <a:spcAft>
                <a:spcPts val="0"/>
              </a:spcAft>
              <a:buClr>
                <a:schemeClr val="accent1"/>
              </a:buClr>
              <a:buSzPts val="900"/>
              <a:buNone/>
              <a:defRPr sz="900">
                <a:solidFill>
                  <a:schemeClr val="accent1"/>
                </a:solidFill>
              </a:defRPr>
            </a:lvl8pPr>
            <a:lvl9pPr lvl="8" algn="l">
              <a:lnSpc>
                <a:spcPct val="100000"/>
              </a:lnSpc>
              <a:spcBef>
                <a:spcPts val="0"/>
              </a:spcBef>
              <a:spcAft>
                <a:spcPts val="0"/>
              </a:spcAft>
              <a:buClr>
                <a:schemeClr val="accent1"/>
              </a:buClr>
              <a:buSzPts val="900"/>
              <a:buNone/>
              <a:defRPr sz="9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1">
    <p:bg>
      <p:bgPr>
        <a:solidFill>
          <a:srgbClr val="FFFFFF"/>
        </a:solidFill>
      </p:bgPr>
    </p:bg>
    <p:spTree>
      <p:nvGrpSpPr>
        <p:cNvPr id="555" name="Shape 555"/>
        <p:cNvGrpSpPr/>
        <p:nvPr/>
      </p:nvGrpSpPr>
      <p:grpSpPr>
        <a:xfrm>
          <a:off x="0" y="0"/>
          <a:ext cx="0" cy="0"/>
          <a:chOff x="0" y="0"/>
          <a:chExt cx="0" cy="0"/>
        </a:xfrm>
      </p:grpSpPr>
      <p:pic>
        <p:nvPicPr>
          <p:cNvPr id="556" name="Google Shape;556;p59"/>
          <p:cNvPicPr preferRelativeResize="0"/>
          <p:nvPr/>
        </p:nvPicPr>
        <p:blipFill rotWithShape="1">
          <a:blip r:embed="rId2">
            <a:alphaModFix/>
          </a:blip>
          <a:srcRect b="0" l="0" r="0" t="0"/>
          <a:stretch/>
        </p:blipFill>
        <p:spPr>
          <a:xfrm>
            <a:off x="8027650" y="4862779"/>
            <a:ext cx="659356" cy="115363"/>
          </a:xfrm>
          <a:prstGeom prst="rect">
            <a:avLst/>
          </a:prstGeom>
          <a:noFill/>
          <a:ln>
            <a:noFill/>
          </a:ln>
        </p:spPr>
      </p:pic>
      <p:sp>
        <p:nvSpPr>
          <p:cNvPr id="557" name="Google Shape;557;p59"/>
          <p:cNvSpPr txBox="1"/>
          <p:nvPr>
            <p:ph type="title"/>
          </p:nvPr>
        </p:nvSpPr>
        <p:spPr>
          <a:xfrm>
            <a:off x="457200" y="457200"/>
            <a:ext cx="5459100" cy="996600"/>
          </a:xfrm>
          <a:prstGeom prst="rect">
            <a:avLst/>
          </a:prstGeom>
          <a:noFill/>
          <a:ln>
            <a:noFill/>
          </a:ln>
        </p:spPr>
        <p:txBody>
          <a:bodyPr anchorCtr="0" anchor="t" bIns="0" lIns="0" spcFirstLastPara="1" rIns="91425" wrap="square" tIns="0">
            <a:no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p:txBody>
      </p:sp>
      <p:sp>
        <p:nvSpPr>
          <p:cNvPr id="558" name="Google Shape;558;p59"/>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1000"/>
              </a:spcBef>
              <a:spcAft>
                <a:spcPts val="0"/>
              </a:spcAft>
              <a:buSzPts val="1000"/>
              <a:buChar char="○"/>
              <a:defRPr/>
            </a:lvl2pPr>
            <a:lvl3pPr indent="-292100" lvl="2" marL="1371600" algn="l">
              <a:lnSpc>
                <a:spcPct val="150000"/>
              </a:lnSpc>
              <a:spcBef>
                <a:spcPts val="1000"/>
              </a:spcBef>
              <a:spcAft>
                <a:spcPts val="0"/>
              </a:spcAft>
              <a:buSzPts val="1000"/>
              <a:buChar char="■"/>
              <a:defRPr/>
            </a:lvl3pPr>
            <a:lvl4pPr indent="-292100" lvl="3" marL="1828800" algn="l">
              <a:lnSpc>
                <a:spcPct val="150000"/>
              </a:lnSpc>
              <a:spcBef>
                <a:spcPts val="1000"/>
              </a:spcBef>
              <a:spcAft>
                <a:spcPts val="0"/>
              </a:spcAft>
              <a:buSzPts val="1000"/>
              <a:buChar char="●"/>
              <a:defRPr/>
            </a:lvl4pPr>
            <a:lvl5pPr indent="-292100" lvl="4" marL="2286000" algn="l">
              <a:lnSpc>
                <a:spcPct val="150000"/>
              </a:lnSpc>
              <a:spcBef>
                <a:spcPts val="1000"/>
              </a:spcBef>
              <a:spcAft>
                <a:spcPts val="0"/>
              </a:spcAft>
              <a:buSzPts val="1000"/>
              <a:buChar char="○"/>
              <a:defRPr/>
            </a:lvl5pPr>
            <a:lvl6pPr indent="-292100" lvl="5" marL="2743200" algn="l">
              <a:lnSpc>
                <a:spcPct val="150000"/>
              </a:lnSpc>
              <a:spcBef>
                <a:spcPts val="1000"/>
              </a:spcBef>
              <a:spcAft>
                <a:spcPts val="0"/>
              </a:spcAft>
              <a:buSzPts val="1000"/>
              <a:buChar char="■"/>
              <a:defRPr/>
            </a:lvl6pPr>
            <a:lvl7pPr indent="-292100" lvl="6" marL="3200400" algn="l">
              <a:lnSpc>
                <a:spcPct val="150000"/>
              </a:lnSpc>
              <a:spcBef>
                <a:spcPts val="1000"/>
              </a:spcBef>
              <a:spcAft>
                <a:spcPts val="0"/>
              </a:spcAft>
              <a:buSzPts val="1000"/>
              <a:buChar char="●"/>
              <a:defRPr/>
            </a:lvl7pPr>
            <a:lvl8pPr indent="-292100" lvl="7" marL="3657600" algn="l">
              <a:lnSpc>
                <a:spcPct val="150000"/>
              </a:lnSpc>
              <a:spcBef>
                <a:spcPts val="1000"/>
              </a:spcBef>
              <a:spcAft>
                <a:spcPts val="0"/>
              </a:spcAft>
              <a:buSzPts val="1000"/>
              <a:buChar char="○"/>
              <a:defRPr/>
            </a:lvl8pPr>
            <a:lvl9pPr indent="-292100" lvl="8" marL="4114800" algn="l">
              <a:lnSpc>
                <a:spcPct val="150000"/>
              </a:lnSpc>
              <a:spcBef>
                <a:spcPts val="1000"/>
              </a:spcBef>
              <a:spcAft>
                <a:spcPts val="1000"/>
              </a:spcAft>
              <a:buSzPts val="10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559" name="Shape 559"/>
        <p:cNvGrpSpPr/>
        <p:nvPr/>
      </p:nvGrpSpPr>
      <p:grpSpPr>
        <a:xfrm>
          <a:off x="0" y="0"/>
          <a:ext cx="0" cy="0"/>
          <a:chOff x="0" y="0"/>
          <a:chExt cx="0" cy="0"/>
        </a:xfrm>
      </p:grpSpPr>
      <p:sp>
        <p:nvSpPr>
          <p:cNvPr id="560" name="Google Shape;560;p133"/>
          <p:cNvSpPr txBox="1"/>
          <p:nvPr>
            <p:ph type="title"/>
          </p:nvPr>
        </p:nvSpPr>
        <p:spPr>
          <a:xfrm>
            <a:off x="457200" y="1536250"/>
            <a:ext cx="5459100" cy="2069400"/>
          </a:xfrm>
          <a:prstGeom prst="rect">
            <a:avLst/>
          </a:prstGeom>
          <a:noFill/>
          <a:ln>
            <a:noFill/>
          </a:ln>
        </p:spPr>
        <p:txBody>
          <a:bodyPr anchorCtr="0" anchor="ctr" bIns="0" lIns="0" spcFirstLastPara="1" rIns="91425"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561" name="Google Shape;561;p133"/>
          <p:cNvSpPr txBox="1"/>
          <p:nvPr>
            <p:ph idx="1" type="subTitle"/>
          </p:nvPr>
        </p:nvSpPr>
        <p:spPr>
          <a:xfrm>
            <a:off x="455725" y="3688350"/>
            <a:ext cx="2004000" cy="999600"/>
          </a:xfrm>
          <a:prstGeom prst="rect">
            <a:avLst/>
          </a:prstGeom>
          <a:noFill/>
          <a:ln>
            <a:noFill/>
          </a:ln>
        </p:spPr>
        <p:txBody>
          <a:bodyPr anchorCtr="0" anchor="b" bIns="0" lIns="0" spcFirstLastPara="1" rIns="91425" wrap="square" tIns="0">
            <a:noAutofit/>
          </a:bodyPr>
          <a:lstStyle>
            <a:lvl1pPr lvl="0" algn="l">
              <a:lnSpc>
                <a:spcPct val="115000"/>
              </a:lnSpc>
              <a:spcBef>
                <a:spcPts val="0"/>
              </a:spcBef>
              <a:spcAft>
                <a:spcPts val="0"/>
              </a:spcAft>
              <a:buSzPts val="1000"/>
              <a:buNone/>
              <a:defRPr sz="1200">
                <a:solidFill>
                  <a:schemeClr val="accent5"/>
                </a:solidFill>
              </a:defRPr>
            </a:lvl1pPr>
            <a:lvl2pPr lvl="1" algn="l">
              <a:lnSpc>
                <a:spcPct val="115000"/>
              </a:lnSpc>
              <a:spcBef>
                <a:spcPts val="0"/>
              </a:spcBef>
              <a:spcAft>
                <a:spcPts val="0"/>
              </a:spcAft>
              <a:buSzPts val="1000"/>
              <a:buNone/>
              <a:defRPr sz="1200">
                <a:solidFill>
                  <a:schemeClr val="accent5"/>
                </a:solidFill>
              </a:defRPr>
            </a:lvl2pPr>
            <a:lvl3pPr lvl="2" algn="l">
              <a:lnSpc>
                <a:spcPct val="115000"/>
              </a:lnSpc>
              <a:spcBef>
                <a:spcPts val="0"/>
              </a:spcBef>
              <a:spcAft>
                <a:spcPts val="0"/>
              </a:spcAft>
              <a:buSzPts val="1000"/>
              <a:buNone/>
              <a:defRPr sz="1200">
                <a:solidFill>
                  <a:schemeClr val="accent5"/>
                </a:solidFill>
              </a:defRPr>
            </a:lvl3pPr>
            <a:lvl4pPr lvl="3" algn="l">
              <a:lnSpc>
                <a:spcPct val="115000"/>
              </a:lnSpc>
              <a:spcBef>
                <a:spcPts val="0"/>
              </a:spcBef>
              <a:spcAft>
                <a:spcPts val="0"/>
              </a:spcAft>
              <a:buSzPts val="1000"/>
              <a:buNone/>
              <a:defRPr sz="1200">
                <a:solidFill>
                  <a:schemeClr val="accent5"/>
                </a:solidFill>
              </a:defRPr>
            </a:lvl4pPr>
            <a:lvl5pPr lvl="4" algn="l">
              <a:lnSpc>
                <a:spcPct val="115000"/>
              </a:lnSpc>
              <a:spcBef>
                <a:spcPts val="0"/>
              </a:spcBef>
              <a:spcAft>
                <a:spcPts val="0"/>
              </a:spcAft>
              <a:buSzPts val="1000"/>
              <a:buNone/>
              <a:defRPr sz="1200">
                <a:solidFill>
                  <a:schemeClr val="accent5"/>
                </a:solidFill>
              </a:defRPr>
            </a:lvl5pPr>
            <a:lvl6pPr lvl="5" algn="l">
              <a:lnSpc>
                <a:spcPct val="115000"/>
              </a:lnSpc>
              <a:spcBef>
                <a:spcPts val="0"/>
              </a:spcBef>
              <a:spcAft>
                <a:spcPts val="0"/>
              </a:spcAft>
              <a:buSzPts val="1000"/>
              <a:buNone/>
              <a:defRPr sz="1200">
                <a:solidFill>
                  <a:schemeClr val="accent5"/>
                </a:solidFill>
              </a:defRPr>
            </a:lvl6pPr>
            <a:lvl7pPr lvl="6" algn="l">
              <a:lnSpc>
                <a:spcPct val="115000"/>
              </a:lnSpc>
              <a:spcBef>
                <a:spcPts val="0"/>
              </a:spcBef>
              <a:spcAft>
                <a:spcPts val="0"/>
              </a:spcAft>
              <a:buSzPts val="1000"/>
              <a:buNone/>
              <a:defRPr sz="1200">
                <a:solidFill>
                  <a:schemeClr val="accent5"/>
                </a:solidFill>
              </a:defRPr>
            </a:lvl7pPr>
            <a:lvl8pPr lvl="7" algn="l">
              <a:lnSpc>
                <a:spcPct val="115000"/>
              </a:lnSpc>
              <a:spcBef>
                <a:spcPts val="0"/>
              </a:spcBef>
              <a:spcAft>
                <a:spcPts val="0"/>
              </a:spcAft>
              <a:buSzPts val="1000"/>
              <a:buNone/>
              <a:defRPr sz="1200">
                <a:solidFill>
                  <a:schemeClr val="accent5"/>
                </a:solidFill>
              </a:defRPr>
            </a:lvl8pPr>
            <a:lvl9pPr lvl="8" algn="l">
              <a:lnSpc>
                <a:spcPct val="115000"/>
              </a:lnSpc>
              <a:spcBef>
                <a:spcPts val="0"/>
              </a:spcBef>
              <a:spcAft>
                <a:spcPts val="0"/>
              </a:spcAft>
              <a:buSzPts val="1000"/>
              <a:buNone/>
              <a:defRPr sz="1200">
                <a:solidFill>
                  <a:schemeClr val="accent5"/>
                </a:solidFill>
              </a:defRPr>
            </a:lvl9pPr>
          </a:lstStyle>
          <a:p/>
        </p:txBody>
      </p:sp>
      <p:grpSp>
        <p:nvGrpSpPr>
          <p:cNvPr id="562" name="Google Shape;562;p133"/>
          <p:cNvGrpSpPr/>
          <p:nvPr/>
        </p:nvGrpSpPr>
        <p:grpSpPr>
          <a:xfrm>
            <a:off x="465436" y="465293"/>
            <a:ext cx="929900" cy="303059"/>
            <a:chOff x="0" y="0"/>
            <a:chExt cx="2077525" cy="676925"/>
          </a:xfrm>
        </p:grpSpPr>
        <p:sp>
          <p:nvSpPr>
            <p:cNvPr id="563" name="Google Shape;563;p1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9" name="Google Shape;569;p133"/>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Blue">
  <p:cSld name="CUSTOM_2">
    <p:spTree>
      <p:nvGrpSpPr>
        <p:cNvPr id="570" name="Shape 570"/>
        <p:cNvGrpSpPr/>
        <p:nvPr/>
      </p:nvGrpSpPr>
      <p:grpSpPr>
        <a:xfrm>
          <a:off x="0" y="0"/>
          <a:ext cx="0" cy="0"/>
          <a:chOff x="0" y="0"/>
          <a:chExt cx="0" cy="0"/>
        </a:xfrm>
      </p:grpSpPr>
      <p:sp>
        <p:nvSpPr>
          <p:cNvPr id="571" name="Google Shape;571;p134"/>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572" name="Google Shape;572;p134"/>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573" name="Google Shape;573;p134"/>
          <p:cNvGrpSpPr/>
          <p:nvPr/>
        </p:nvGrpSpPr>
        <p:grpSpPr>
          <a:xfrm>
            <a:off x="8469122" y="4803781"/>
            <a:ext cx="420491" cy="137010"/>
            <a:chOff x="0" y="0"/>
            <a:chExt cx="2077525" cy="676925"/>
          </a:xfrm>
        </p:grpSpPr>
        <p:sp>
          <p:nvSpPr>
            <p:cNvPr id="574" name="Google Shape;574;p1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5" name="Google Shape;575;p1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6" name="Google Shape;576;p1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7" name="Google Shape;577;p1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8" name="Google Shape;578;p1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9" name="Google Shape;579;p1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80" name="Google Shape;580;p134"/>
          <p:cNvSpPr/>
          <p:nvPr/>
        </p:nvSpPr>
        <p:spPr>
          <a:xfrm rot="5400000">
            <a:off x="348000" y="1113350"/>
            <a:ext cx="359100" cy="1055100"/>
          </a:xfrm>
          <a:prstGeom prst="round2SameRect">
            <a:avLst>
              <a:gd fmla="val 50000" name="adj1"/>
              <a:gd fmla="val 0"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34"/>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Red">
  <p:cSld name="CUSTOM_2_5">
    <p:spTree>
      <p:nvGrpSpPr>
        <p:cNvPr id="582" name="Shape 582"/>
        <p:cNvGrpSpPr/>
        <p:nvPr/>
      </p:nvGrpSpPr>
      <p:grpSpPr>
        <a:xfrm>
          <a:off x="0" y="0"/>
          <a:ext cx="0" cy="0"/>
          <a:chOff x="0" y="0"/>
          <a:chExt cx="0" cy="0"/>
        </a:xfrm>
      </p:grpSpPr>
      <p:sp>
        <p:nvSpPr>
          <p:cNvPr id="583" name="Google Shape;583;p135"/>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584" name="Google Shape;584;p135"/>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585" name="Google Shape;585;p135"/>
          <p:cNvGrpSpPr/>
          <p:nvPr/>
        </p:nvGrpSpPr>
        <p:grpSpPr>
          <a:xfrm>
            <a:off x="8469122" y="4803781"/>
            <a:ext cx="420491" cy="137010"/>
            <a:chOff x="0" y="0"/>
            <a:chExt cx="2077525" cy="676925"/>
          </a:xfrm>
        </p:grpSpPr>
        <p:sp>
          <p:nvSpPr>
            <p:cNvPr id="586" name="Google Shape;586;p1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7" name="Google Shape;587;p1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8" name="Google Shape;588;p1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9" name="Google Shape;589;p1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0" name="Google Shape;590;p1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1" name="Google Shape;591;p1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92" name="Google Shape;592;p135"/>
          <p:cNvSpPr/>
          <p:nvPr/>
        </p:nvSpPr>
        <p:spPr>
          <a:xfrm rot="5400000">
            <a:off x="348000" y="1113350"/>
            <a:ext cx="359100" cy="1055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5"/>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p:cSld name="CUSTOM_2_5_1">
    <p:spTree>
      <p:nvGrpSpPr>
        <p:cNvPr id="594" name="Shape 594"/>
        <p:cNvGrpSpPr/>
        <p:nvPr/>
      </p:nvGrpSpPr>
      <p:grpSpPr>
        <a:xfrm>
          <a:off x="0" y="0"/>
          <a:ext cx="0" cy="0"/>
          <a:chOff x="0" y="0"/>
          <a:chExt cx="0" cy="0"/>
        </a:xfrm>
      </p:grpSpPr>
      <p:sp>
        <p:nvSpPr>
          <p:cNvPr id="595" name="Google Shape;595;p136"/>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596" name="Google Shape;596;p136"/>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597" name="Google Shape;597;p136"/>
          <p:cNvGrpSpPr/>
          <p:nvPr/>
        </p:nvGrpSpPr>
        <p:grpSpPr>
          <a:xfrm>
            <a:off x="8469122" y="4803781"/>
            <a:ext cx="420491" cy="137010"/>
            <a:chOff x="0" y="0"/>
            <a:chExt cx="2077525" cy="676925"/>
          </a:xfrm>
        </p:grpSpPr>
        <p:sp>
          <p:nvSpPr>
            <p:cNvPr id="598" name="Google Shape;598;p1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1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1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1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1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3" name="Google Shape;603;p1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04" name="Google Shape;604;p136"/>
          <p:cNvSpPr/>
          <p:nvPr/>
        </p:nvSpPr>
        <p:spPr>
          <a:xfrm rot="5400000">
            <a:off x="348000" y="1113350"/>
            <a:ext cx="359100" cy="10551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36"/>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Yellow 1">
  <p:cSld name="CUSTOM_2_5_1_1">
    <p:spTree>
      <p:nvGrpSpPr>
        <p:cNvPr id="606" name="Shape 606"/>
        <p:cNvGrpSpPr/>
        <p:nvPr/>
      </p:nvGrpSpPr>
      <p:grpSpPr>
        <a:xfrm>
          <a:off x="0" y="0"/>
          <a:ext cx="0" cy="0"/>
          <a:chOff x="0" y="0"/>
          <a:chExt cx="0" cy="0"/>
        </a:xfrm>
      </p:grpSpPr>
      <p:sp>
        <p:nvSpPr>
          <p:cNvPr id="607" name="Google Shape;607;p137"/>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08" name="Google Shape;608;p137"/>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09" name="Google Shape;609;p137"/>
          <p:cNvGrpSpPr/>
          <p:nvPr/>
        </p:nvGrpSpPr>
        <p:grpSpPr>
          <a:xfrm>
            <a:off x="8469122" y="4803781"/>
            <a:ext cx="420491" cy="137010"/>
            <a:chOff x="0" y="0"/>
            <a:chExt cx="2077525" cy="676925"/>
          </a:xfrm>
        </p:grpSpPr>
        <p:sp>
          <p:nvSpPr>
            <p:cNvPr id="610" name="Google Shape;610;p1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1" name="Google Shape;611;p1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1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1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1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1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16" name="Google Shape;616;p137"/>
          <p:cNvSpPr/>
          <p:nvPr/>
        </p:nvSpPr>
        <p:spPr>
          <a:xfrm rot="5400000">
            <a:off x="348000" y="1113350"/>
            <a:ext cx="359100" cy="10551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37"/>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41" name="Shape 41"/>
        <p:cNvGrpSpPr/>
        <p:nvPr/>
      </p:nvGrpSpPr>
      <p:grpSpPr>
        <a:xfrm>
          <a:off x="0" y="0"/>
          <a:ext cx="0" cy="0"/>
          <a:chOff x="0" y="0"/>
          <a:chExt cx="0" cy="0"/>
        </a:xfrm>
      </p:grpSpPr>
      <p:sp>
        <p:nvSpPr>
          <p:cNvPr id="42" name="Google Shape;42;p66"/>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43" name="Google Shape;43;p66"/>
          <p:cNvSpPr txBox="1"/>
          <p:nvPr>
            <p:ph idx="1" type="body"/>
          </p:nvPr>
        </p:nvSpPr>
        <p:spPr>
          <a:xfrm>
            <a:off x="457175" y="1536250"/>
            <a:ext cx="26883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44" name="Google Shape;44;p66"/>
          <p:cNvSpPr txBox="1"/>
          <p:nvPr>
            <p:ph idx="2" type="body"/>
          </p:nvPr>
        </p:nvSpPr>
        <p:spPr>
          <a:xfrm>
            <a:off x="3227825" y="1536250"/>
            <a:ext cx="26883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45" name="Google Shape;45;p66"/>
          <p:cNvSpPr txBox="1"/>
          <p:nvPr>
            <p:ph idx="3" type="body"/>
          </p:nvPr>
        </p:nvSpPr>
        <p:spPr>
          <a:xfrm>
            <a:off x="5998550" y="1536250"/>
            <a:ext cx="26883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46" name="Google Shape;46;p66"/>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47" name="Google Shape;47;p6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Core_Gray">
  <p:cSld name="CUSTOM_2_5_1_1_2">
    <p:spTree>
      <p:nvGrpSpPr>
        <p:cNvPr id="618" name="Shape 618"/>
        <p:cNvGrpSpPr/>
        <p:nvPr/>
      </p:nvGrpSpPr>
      <p:grpSpPr>
        <a:xfrm>
          <a:off x="0" y="0"/>
          <a:ext cx="0" cy="0"/>
          <a:chOff x="0" y="0"/>
          <a:chExt cx="0" cy="0"/>
        </a:xfrm>
      </p:grpSpPr>
      <p:sp>
        <p:nvSpPr>
          <p:cNvPr id="619" name="Google Shape;619;p138"/>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20" name="Google Shape;620;p138"/>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21" name="Google Shape;621;p138"/>
          <p:cNvGrpSpPr/>
          <p:nvPr/>
        </p:nvGrpSpPr>
        <p:grpSpPr>
          <a:xfrm>
            <a:off x="8469122" y="4803781"/>
            <a:ext cx="420491" cy="137010"/>
            <a:chOff x="0" y="0"/>
            <a:chExt cx="2077525" cy="676925"/>
          </a:xfrm>
        </p:grpSpPr>
        <p:sp>
          <p:nvSpPr>
            <p:cNvPr id="622" name="Google Shape;622;p1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3" name="Google Shape;623;p1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4" name="Google Shape;624;p1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5" name="Google Shape;625;p1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1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1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28" name="Google Shape;628;p138"/>
          <p:cNvSpPr/>
          <p:nvPr/>
        </p:nvSpPr>
        <p:spPr>
          <a:xfrm rot="5400000">
            <a:off x="348000" y="1113350"/>
            <a:ext cx="359100" cy="10551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38"/>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Orange">
  <p:cSld name="CUSTOM_2_5_1_1_1">
    <p:spTree>
      <p:nvGrpSpPr>
        <p:cNvPr id="630" name="Shape 630"/>
        <p:cNvGrpSpPr/>
        <p:nvPr/>
      </p:nvGrpSpPr>
      <p:grpSpPr>
        <a:xfrm>
          <a:off x="0" y="0"/>
          <a:ext cx="0" cy="0"/>
          <a:chOff x="0" y="0"/>
          <a:chExt cx="0" cy="0"/>
        </a:xfrm>
      </p:grpSpPr>
      <p:sp>
        <p:nvSpPr>
          <p:cNvPr id="631" name="Google Shape;631;p139"/>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32" name="Google Shape;632;p139"/>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33" name="Google Shape;633;p139"/>
          <p:cNvGrpSpPr/>
          <p:nvPr/>
        </p:nvGrpSpPr>
        <p:grpSpPr>
          <a:xfrm>
            <a:off x="8469122" y="4803781"/>
            <a:ext cx="420491" cy="137010"/>
            <a:chOff x="0" y="0"/>
            <a:chExt cx="2077525" cy="676925"/>
          </a:xfrm>
        </p:grpSpPr>
        <p:sp>
          <p:nvSpPr>
            <p:cNvPr id="634" name="Google Shape;634;p1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5" name="Google Shape;635;p1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6" name="Google Shape;636;p1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7" name="Google Shape;637;p1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8" name="Google Shape;638;p1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9" name="Google Shape;639;p1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0" name="Google Shape;640;p139"/>
          <p:cNvSpPr/>
          <p:nvPr/>
        </p:nvSpPr>
        <p:spPr>
          <a:xfrm rot="5400000">
            <a:off x="348000" y="1113350"/>
            <a:ext cx="359100" cy="1055100"/>
          </a:xfrm>
          <a:prstGeom prst="round2SameRect">
            <a:avLst>
              <a:gd fmla="val 50000" name="adj1"/>
              <a:gd fmla="val 0" name="adj2"/>
            </a:avLst>
          </a:prstGeom>
          <a:solidFill>
            <a:srgbClr val="FA7B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39"/>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Cyan">
  <p:cSld name="CUSTOM_2_5_1_1_1_1">
    <p:spTree>
      <p:nvGrpSpPr>
        <p:cNvPr id="642" name="Shape 642"/>
        <p:cNvGrpSpPr/>
        <p:nvPr/>
      </p:nvGrpSpPr>
      <p:grpSpPr>
        <a:xfrm>
          <a:off x="0" y="0"/>
          <a:ext cx="0" cy="0"/>
          <a:chOff x="0" y="0"/>
          <a:chExt cx="0" cy="0"/>
        </a:xfrm>
      </p:grpSpPr>
      <p:sp>
        <p:nvSpPr>
          <p:cNvPr id="643" name="Google Shape;643;p140"/>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44" name="Google Shape;644;p140"/>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45" name="Google Shape;645;p140"/>
          <p:cNvGrpSpPr/>
          <p:nvPr/>
        </p:nvGrpSpPr>
        <p:grpSpPr>
          <a:xfrm>
            <a:off x="8469122" y="4803781"/>
            <a:ext cx="420491" cy="137010"/>
            <a:chOff x="0" y="0"/>
            <a:chExt cx="2077525" cy="676925"/>
          </a:xfrm>
        </p:grpSpPr>
        <p:sp>
          <p:nvSpPr>
            <p:cNvPr id="646" name="Google Shape;646;p1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7" name="Google Shape;647;p1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8" name="Google Shape;648;p1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9" name="Google Shape;649;p1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0" name="Google Shape;650;p1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1" name="Google Shape;651;p1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52" name="Google Shape;652;p140"/>
          <p:cNvSpPr/>
          <p:nvPr/>
        </p:nvSpPr>
        <p:spPr>
          <a:xfrm rot="5400000">
            <a:off x="348000" y="1113350"/>
            <a:ext cx="359100" cy="1055100"/>
          </a:xfrm>
          <a:prstGeom prst="round2SameRect">
            <a:avLst>
              <a:gd fmla="val 50000" name="adj1"/>
              <a:gd fmla="val 0" name="adj2"/>
            </a:avLst>
          </a:prstGeom>
          <a:solidFill>
            <a:srgbClr val="24C1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40"/>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ink">
  <p:cSld name="CUSTOM_2_5_1_1_1_1_1">
    <p:spTree>
      <p:nvGrpSpPr>
        <p:cNvPr id="654" name="Shape 654"/>
        <p:cNvGrpSpPr/>
        <p:nvPr/>
      </p:nvGrpSpPr>
      <p:grpSpPr>
        <a:xfrm>
          <a:off x="0" y="0"/>
          <a:ext cx="0" cy="0"/>
          <a:chOff x="0" y="0"/>
          <a:chExt cx="0" cy="0"/>
        </a:xfrm>
      </p:grpSpPr>
      <p:sp>
        <p:nvSpPr>
          <p:cNvPr id="655" name="Google Shape;655;p141"/>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56" name="Google Shape;656;p141"/>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57" name="Google Shape;657;p141"/>
          <p:cNvGrpSpPr/>
          <p:nvPr/>
        </p:nvGrpSpPr>
        <p:grpSpPr>
          <a:xfrm>
            <a:off x="8469122" y="4803781"/>
            <a:ext cx="420491" cy="137010"/>
            <a:chOff x="0" y="0"/>
            <a:chExt cx="2077525" cy="676925"/>
          </a:xfrm>
        </p:grpSpPr>
        <p:sp>
          <p:nvSpPr>
            <p:cNvPr id="658" name="Google Shape;658;p1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9" name="Google Shape;659;p1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0" name="Google Shape;660;p1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1" name="Google Shape;661;p1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2" name="Google Shape;662;p1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3" name="Google Shape;663;p1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64" name="Google Shape;664;p141"/>
          <p:cNvSpPr/>
          <p:nvPr/>
        </p:nvSpPr>
        <p:spPr>
          <a:xfrm rot="5400000">
            <a:off x="348000" y="1113350"/>
            <a:ext cx="359100" cy="10551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41"/>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econdary_Purple">
  <p:cSld name="CUSTOM_2_5_1_1_1_1_1_1">
    <p:spTree>
      <p:nvGrpSpPr>
        <p:cNvPr id="666" name="Shape 666"/>
        <p:cNvGrpSpPr/>
        <p:nvPr/>
      </p:nvGrpSpPr>
      <p:grpSpPr>
        <a:xfrm>
          <a:off x="0" y="0"/>
          <a:ext cx="0" cy="0"/>
          <a:chOff x="0" y="0"/>
          <a:chExt cx="0" cy="0"/>
        </a:xfrm>
      </p:grpSpPr>
      <p:sp>
        <p:nvSpPr>
          <p:cNvPr id="667" name="Google Shape;667;p142"/>
          <p:cNvSpPr txBox="1"/>
          <p:nvPr>
            <p:ph type="title"/>
          </p:nvPr>
        </p:nvSpPr>
        <p:spPr>
          <a:xfrm>
            <a:off x="666750" y="1990725"/>
            <a:ext cx="7867500" cy="752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4200"/>
              <a:buNone/>
              <a:defRPr sz="4200"/>
            </a:lvl1pPr>
            <a:lvl2pPr lvl="1" algn="l">
              <a:lnSpc>
                <a:spcPct val="115000"/>
              </a:lnSpc>
              <a:spcBef>
                <a:spcPts val="0"/>
              </a:spcBef>
              <a:spcAft>
                <a:spcPts val="0"/>
              </a:spcAft>
              <a:buSzPts val="4200"/>
              <a:buNone/>
              <a:defRPr sz="4200"/>
            </a:lvl2pPr>
            <a:lvl3pPr lvl="2" algn="l">
              <a:lnSpc>
                <a:spcPct val="115000"/>
              </a:lnSpc>
              <a:spcBef>
                <a:spcPts val="0"/>
              </a:spcBef>
              <a:spcAft>
                <a:spcPts val="0"/>
              </a:spcAft>
              <a:buSzPts val="4200"/>
              <a:buNone/>
              <a:defRPr sz="4200"/>
            </a:lvl3pPr>
            <a:lvl4pPr lvl="3" algn="l">
              <a:lnSpc>
                <a:spcPct val="115000"/>
              </a:lnSpc>
              <a:spcBef>
                <a:spcPts val="0"/>
              </a:spcBef>
              <a:spcAft>
                <a:spcPts val="0"/>
              </a:spcAft>
              <a:buSzPts val="4200"/>
              <a:buNone/>
              <a:defRPr sz="4200"/>
            </a:lvl4pPr>
            <a:lvl5pPr lvl="4" algn="l">
              <a:lnSpc>
                <a:spcPct val="115000"/>
              </a:lnSpc>
              <a:spcBef>
                <a:spcPts val="0"/>
              </a:spcBef>
              <a:spcAft>
                <a:spcPts val="0"/>
              </a:spcAft>
              <a:buSzPts val="4200"/>
              <a:buNone/>
              <a:defRPr sz="4200"/>
            </a:lvl5pPr>
            <a:lvl6pPr lvl="5" algn="l">
              <a:lnSpc>
                <a:spcPct val="115000"/>
              </a:lnSpc>
              <a:spcBef>
                <a:spcPts val="0"/>
              </a:spcBef>
              <a:spcAft>
                <a:spcPts val="0"/>
              </a:spcAft>
              <a:buSzPts val="4200"/>
              <a:buNone/>
              <a:defRPr sz="4200"/>
            </a:lvl6pPr>
            <a:lvl7pPr lvl="6" algn="l">
              <a:lnSpc>
                <a:spcPct val="115000"/>
              </a:lnSpc>
              <a:spcBef>
                <a:spcPts val="0"/>
              </a:spcBef>
              <a:spcAft>
                <a:spcPts val="0"/>
              </a:spcAft>
              <a:buSzPts val="4200"/>
              <a:buNone/>
              <a:defRPr sz="4200"/>
            </a:lvl7pPr>
            <a:lvl8pPr lvl="7" algn="l">
              <a:lnSpc>
                <a:spcPct val="115000"/>
              </a:lnSpc>
              <a:spcBef>
                <a:spcPts val="0"/>
              </a:spcBef>
              <a:spcAft>
                <a:spcPts val="0"/>
              </a:spcAft>
              <a:buSzPts val="4200"/>
              <a:buNone/>
              <a:defRPr sz="4200"/>
            </a:lvl8pPr>
            <a:lvl9pPr lvl="8" algn="l">
              <a:lnSpc>
                <a:spcPct val="115000"/>
              </a:lnSpc>
              <a:spcBef>
                <a:spcPts val="0"/>
              </a:spcBef>
              <a:spcAft>
                <a:spcPts val="0"/>
              </a:spcAft>
              <a:buSzPts val="4200"/>
              <a:buNone/>
              <a:defRPr sz="4200"/>
            </a:lvl9pPr>
          </a:lstStyle>
          <a:p/>
        </p:txBody>
      </p:sp>
      <p:sp>
        <p:nvSpPr>
          <p:cNvPr id="668" name="Google Shape;668;p142"/>
          <p:cNvSpPr txBox="1"/>
          <p:nvPr/>
        </p:nvSpPr>
        <p:spPr>
          <a:xfrm>
            <a:off x="6965425" y="57149"/>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grpSp>
        <p:nvGrpSpPr>
          <p:cNvPr id="669" name="Google Shape;669;p142"/>
          <p:cNvGrpSpPr/>
          <p:nvPr/>
        </p:nvGrpSpPr>
        <p:grpSpPr>
          <a:xfrm>
            <a:off x="8469122" y="4803781"/>
            <a:ext cx="420491" cy="137010"/>
            <a:chOff x="0" y="0"/>
            <a:chExt cx="2077525" cy="676925"/>
          </a:xfrm>
        </p:grpSpPr>
        <p:sp>
          <p:nvSpPr>
            <p:cNvPr id="670" name="Google Shape;670;p1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1" name="Google Shape;671;p1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2" name="Google Shape;672;p1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3" name="Google Shape;673;p1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4" name="Google Shape;674;p1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1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76" name="Google Shape;676;p142"/>
          <p:cNvSpPr/>
          <p:nvPr/>
        </p:nvSpPr>
        <p:spPr>
          <a:xfrm rot="5400000">
            <a:off x="348000" y="1113350"/>
            <a:ext cx="359100" cy="1055100"/>
          </a:xfrm>
          <a:prstGeom prst="round2SameRect">
            <a:avLst>
              <a:gd fmla="val 50000" name="adj1"/>
              <a:gd fmla="val 0" name="adj2"/>
            </a:avLst>
          </a:prstGeom>
          <a:solidFill>
            <a:srgbClr val="A14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42"/>
          <p:cNvSpPr txBox="1"/>
          <p:nvPr>
            <p:ph idx="1" type="subTitle"/>
          </p:nvPr>
        </p:nvSpPr>
        <p:spPr>
          <a:xfrm>
            <a:off x="666750" y="2819400"/>
            <a:ext cx="7867500" cy="514200"/>
          </a:xfrm>
          <a:prstGeom prst="rect">
            <a:avLst/>
          </a:prstGeom>
          <a:noFill/>
          <a:ln>
            <a:noFill/>
          </a:ln>
        </p:spPr>
        <p:txBody>
          <a:bodyPr anchorCtr="0" anchor="t" bIns="0" lIns="64000" spcFirstLastPara="1" rIns="91425" wrap="square" tIns="0">
            <a:noAutofit/>
          </a:bodyPr>
          <a:lstStyle>
            <a:lvl1pPr lvl="0" algn="l">
              <a:lnSpc>
                <a:spcPct val="150000"/>
              </a:lnSpc>
              <a:spcBef>
                <a:spcPts val="0"/>
              </a:spcBef>
              <a:spcAft>
                <a:spcPts val="0"/>
              </a:spcAft>
              <a:buClr>
                <a:schemeClr val="accent5"/>
              </a:buClr>
              <a:buSzPts val="1400"/>
              <a:buNone/>
              <a:defRPr sz="1400">
                <a:solidFill>
                  <a:schemeClr val="accent5"/>
                </a:solidFill>
              </a:defRPr>
            </a:lvl1pPr>
            <a:lvl2pPr lvl="1" algn="l">
              <a:lnSpc>
                <a:spcPct val="150000"/>
              </a:lnSpc>
              <a:spcBef>
                <a:spcPts val="0"/>
              </a:spcBef>
              <a:spcAft>
                <a:spcPts val="0"/>
              </a:spcAft>
              <a:buClr>
                <a:schemeClr val="accent5"/>
              </a:buClr>
              <a:buSzPts val="1400"/>
              <a:buNone/>
              <a:defRPr sz="1400">
                <a:solidFill>
                  <a:schemeClr val="accent5"/>
                </a:solidFill>
              </a:defRPr>
            </a:lvl2pPr>
            <a:lvl3pPr lvl="2" algn="l">
              <a:lnSpc>
                <a:spcPct val="150000"/>
              </a:lnSpc>
              <a:spcBef>
                <a:spcPts val="0"/>
              </a:spcBef>
              <a:spcAft>
                <a:spcPts val="0"/>
              </a:spcAft>
              <a:buClr>
                <a:schemeClr val="accent5"/>
              </a:buClr>
              <a:buSzPts val="1400"/>
              <a:buNone/>
              <a:defRPr sz="1400">
                <a:solidFill>
                  <a:schemeClr val="accent5"/>
                </a:solidFill>
              </a:defRPr>
            </a:lvl3pPr>
            <a:lvl4pPr lvl="3" algn="l">
              <a:lnSpc>
                <a:spcPct val="150000"/>
              </a:lnSpc>
              <a:spcBef>
                <a:spcPts val="0"/>
              </a:spcBef>
              <a:spcAft>
                <a:spcPts val="0"/>
              </a:spcAft>
              <a:buClr>
                <a:schemeClr val="accent5"/>
              </a:buClr>
              <a:buSzPts val="1400"/>
              <a:buNone/>
              <a:defRPr sz="1400">
                <a:solidFill>
                  <a:schemeClr val="accent5"/>
                </a:solidFill>
              </a:defRPr>
            </a:lvl4pPr>
            <a:lvl5pPr lvl="4" algn="l">
              <a:lnSpc>
                <a:spcPct val="150000"/>
              </a:lnSpc>
              <a:spcBef>
                <a:spcPts val="0"/>
              </a:spcBef>
              <a:spcAft>
                <a:spcPts val="0"/>
              </a:spcAft>
              <a:buClr>
                <a:schemeClr val="accent5"/>
              </a:buClr>
              <a:buSzPts val="1400"/>
              <a:buNone/>
              <a:defRPr sz="1400">
                <a:solidFill>
                  <a:schemeClr val="accent5"/>
                </a:solidFill>
              </a:defRPr>
            </a:lvl5pPr>
            <a:lvl6pPr lvl="5" algn="l">
              <a:lnSpc>
                <a:spcPct val="150000"/>
              </a:lnSpc>
              <a:spcBef>
                <a:spcPts val="0"/>
              </a:spcBef>
              <a:spcAft>
                <a:spcPts val="0"/>
              </a:spcAft>
              <a:buClr>
                <a:schemeClr val="accent5"/>
              </a:buClr>
              <a:buSzPts val="1400"/>
              <a:buNone/>
              <a:defRPr sz="1400">
                <a:solidFill>
                  <a:schemeClr val="accent5"/>
                </a:solidFill>
              </a:defRPr>
            </a:lvl6pPr>
            <a:lvl7pPr lvl="6" algn="l">
              <a:lnSpc>
                <a:spcPct val="150000"/>
              </a:lnSpc>
              <a:spcBef>
                <a:spcPts val="0"/>
              </a:spcBef>
              <a:spcAft>
                <a:spcPts val="0"/>
              </a:spcAft>
              <a:buClr>
                <a:schemeClr val="accent5"/>
              </a:buClr>
              <a:buSzPts val="1400"/>
              <a:buNone/>
              <a:defRPr sz="1400">
                <a:solidFill>
                  <a:schemeClr val="accent5"/>
                </a:solidFill>
              </a:defRPr>
            </a:lvl7pPr>
            <a:lvl8pPr lvl="7" algn="l">
              <a:lnSpc>
                <a:spcPct val="150000"/>
              </a:lnSpc>
              <a:spcBef>
                <a:spcPts val="0"/>
              </a:spcBef>
              <a:spcAft>
                <a:spcPts val="0"/>
              </a:spcAft>
              <a:buClr>
                <a:schemeClr val="accent5"/>
              </a:buClr>
              <a:buSzPts val="1400"/>
              <a:buNone/>
              <a:defRPr sz="1400">
                <a:solidFill>
                  <a:schemeClr val="accent5"/>
                </a:solidFill>
              </a:defRPr>
            </a:lvl8pPr>
            <a:lvl9pPr lvl="8" algn="l">
              <a:lnSpc>
                <a:spcPct val="150000"/>
              </a:lnSpc>
              <a:spcBef>
                <a:spcPts val="0"/>
              </a:spcBef>
              <a:spcAft>
                <a:spcPts val="0"/>
              </a:spcAft>
              <a:buClr>
                <a:schemeClr val="accent5"/>
              </a:buClr>
              <a:buSzPts val="1400"/>
              <a:buNone/>
              <a:defRPr sz="1400">
                <a:solidFill>
                  <a:schemeClr val="accent5"/>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Yellow">
  <p:cSld name="CUSTOM_7_1_1">
    <p:spTree>
      <p:nvGrpSpPr>
        <p:cNvPr id="678" name="Shape 678"/>
        <p:cNvGrpSpPr/>
        <p:nvPr/>
      </p:nvGrpSpPr>
      <p:grpSpPr>
        <a:xfrm>
          <a:off x="0" y="0"/>
          <a:ext cx="0" cy="0"/>
          <a:chOff x="0" y="0"/>
          <a:chExt cx="0" cy="0"/>
        </a:xfrm>
      </p:grpSpPr>
      <p:sp>
        <p:nvSpPr>
          <p:cNvPr id="679" name="Google Shape;679;p143"/>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43"/>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681" name="Google Shape;681;p143"/>
          <p:cNvGrpSpPr/>
          <p:nvPr/>
        </p:nvGrpSpPr>
        <p:grpSpPr>
          <a:xfrm>
            <a:off x="8469122" y="4803781"/>
            <a:ext cx="420491" cy="137010"/>
            <a:chOff x="0" y="0"/>
            <a:chExt cx="2077525" cy="676925"/>
          </a:xfrm>
        </p:grpSpPr>
        <p:sp>
          <p:nvSpPr>
            <p:cNvPr id="682" name="Google Shape;682;p1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3" name="Google Shape;683;p1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4" name="Google Shape;684;p1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5" name="Google Shape;685;p1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6" name="Google Shape;686;p1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7" name="Google Shape;687;p1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8" name="Google Shape;688;p14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689" name="Google Shape;689;p143"/>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690" name="Google Shape;690;p14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691" name="Google Shape;691;p143"/>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692" name="Google Shape;692;p143"/>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3"/>
              </a:buClr>
              <a:buSzPts val="900"/>
              <a:buNone/>
              <a:defRPr sz="900">
                <a:solidFill>
                  <a:schemeClr val="accent3"/>
                </a:solidFill>
              </a:defRPr>
            </a:lvl1pPr>
            <a:lvl2pPr lvl="1" algn="l">
              <a:lnSpc>
                <a:spcPct val="100000"/>
              </a:lnSpc>
              <a:spcBef>
                <a:spcPts val="0"/>
              </a:spcBef>
              <a:spcAft>
                <a:spcPts val="0"/>
              </a:spcAft>
              <a:buClr>
                <a:schemeClr val="accent3"/>
              </a:buClr>
              <a:buSzPts val="900"/>
              <a:buNone/>
              <a:defRPr sz="900">
                <a:solidFill>
                  <a:schemeClr val="accent3"/>
                </a:solidFill>
              </a:defRPr>
            </a:lvl2pPr>
            <a:lvl3pPr lvl="2" algn="l">
              <a:lnSpc>
                <a:spcPct val="100000"/>
              </a:lnSpc>
              <a:spcBef>
                <a:spcPts val="0"/>
              </a:spcBef>
              <a:spcAft>
                <a:spcPts val="0"/>
              </a:spcAft>
              <a:buClr>
                <a:schemeClr val="accent3"/>
              </a:buClr>
              <a:buSzPts val="900"/>
              <a:buNone/>
              <a:defRPr sz="900">
                <a:solidFill>
                  <a:schemeClr val="accent3"/>
                </a:solidFill>
              </a:defRPr>
            </a:lvl3pPr>
            <a:lvl4pPr lvl="3" algn="l">
              <a:lnSpc>
                <a:spcPct val="100000"/>
              </a:lnSpc>
              <a:spcBef>
                <a:spcPts val="0"/>
              </a:spcBef>
              <a:spcAft>
                <a:spcPts val="0"/>
              </a:spcAft>
              <a:buClr>
                <a:schemeClr val="accent3"/>
              </a:buClr>
              <a:buSzPts val="900"/>
              <a:buNone/>
              <a:defRPr sz="900">
                <a:solidFill>
                  <a:schemeClr val="accent3"/>
                </a:solidFill>
              </a:defRPr>
            </a:lvl4pPr>
            <a:lvl5pPr lvl="4" algn="l">
              <a:lnSpc>
                <a:spcPct val="100000"/>
              </a:lnSpc>
              <a:spcBef>
                <a:spcPts val="0"/>
              </a:spcBef>
              <a:spcAft>
                <a:spcPts val="0"/>
              </a:spcAft>
              <a:buClr>
                <a:schemeClr val="accent3"/>
              </a:buClr>
              <a:buSzPts val="900"/>
              <a:buNone/>
              <a:defRPr sz="900">
                <a:solidFill>
                  <a:schemeClr val="accent3"/>
                </a:solidFill>
              </a:defRPr>
            </a:lvl5pPr>
            <a:lvl6pPr lvl="5" algn="l">
              <a:lnSpc>
                <a:spcPct val="100000"/>
              </a:lnSpc>
              <a:spcBef>
                <a:spcPts val="0"/>
              </a:spcBef>
              <a:spcAft>
                <a:spcPts val="0"/>
              </a:spcAft>
              <a:buClr>
                <a:schemeClr val="accent3"/>
              </a:buClr>
              <a:buSzPts val="900"/>
              <a:buNone/>
              <a:defRPr sz="900">
                <a:solidFill>
                  <a:schemeClr val="accent3"/>
                </a:solidFill>
              </a:defRPr>
            </a:lvl6pPr>
            <a:lvl7pPr lvl="6" algn="l">
              <a:lnSpc>
                <a:spcPct val="100000"/>
              </a:lnSpc>
              <a:spcBef>
                <a:spcPts val="0"/>
              </a:spcBef>
              <a:spcAft>
                <a:spcPts val="0"/>
              </a:spcAft>
              <a:buClr>
                <a:schemeClr val="accent3"/>
              </a:buClr>
              <a:buSzPts val="900"/>
              <a:buNone/>
              <a:defRPr sz="900">
                <a:solidFill>
                  <a:schemeClr val="accent3"/>
                </a:solidFill>
              </a:defRPr>
            </a:lvl7pPr>
            <a:lvl8pPr lvl="7" algn="l">
              <a:lnSpc>
                <a:spcPct val="100000"/>
              </a:lnSpc>
              <a:spcBef>
                <a:spcPts val="0"/>
              </a:spcBef>
              <a:spcAft>
                <a:spcPts val="0"/>
              </a:spcAft>
              <a:buClr>
                <a:schemeClr val="accent3"/>
              </a:buClr>
              <a:buSzPts val="900"/>
              <a:buNone/>
              <a:defRPr sz="900">
                <a:solidFill>
                  <a:schemeClr val="accent3"/>
                </a:solidFill>
              </a:defRPr>
            </a:lvl8pPr>
            <a:lvl9pPr lvl="8" algn="l">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een">
  <p:cSld name="CUSTOM_7_1_1_1">
    <p:spTree>
      <p:nvGrpSpPr>
        <p:cNvPr id="693" name="Shape 693"/>
        <p:cNvGrpSpPr/>
        <p:nvPr/>
      </p:nvGrpSpPr>
      <p:grpSpPr>
        <a:xfrm>
          <a:off x="0" y="0"/>
          <a:ext cx="0" cy="0"/>
          <a:chOff x="0" y="0"/>
          <a:chExt cx="0" cy="0"/>
        </a:xfrm>
      </p:grpSpPr>
      <p:sp>
        <p:nvSpPr>
          <p:cNvPr id="694" name="Google Shape;694;p144"/>
          <p:cNvSpPr/>
          <p:nvPr/>
        </p:nvSpPr>
        <p:spPr>
          <a:xfrm rot="5400000">
            <a:off x="500700" y="-345175"/>
            <a:ext cx="237000" cy="1238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44"/>
          <p:cNvSpPr/>
          <p:nvPr/>
        </p:nvSpPr>
        <p:spPr>
          <a:xfrm>
            <a:off x="-22475" y="155525"/>
            <a:ext cx="57900" cy="49926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696" name="Google Shape;696;p144"/>
          <p:cNvGrpSpPr/>
          <p:nvPr/>
        </p:nvGrpSpPr>
        <p:grpSpPr>
          <a:xfrm>
            <a:off x="8469122" y="4803781"/>
            <a:ext cx="420491" cy="137010"/>
            <a:chOff x="0" y="0"/>
            <a:chExt cx="2077525" cy="676925"/>
          </a:xfrm>
        </p:grpSpPr>
        <p:sp>
          <p:nvSpPr>
            <p:cNvPr id="697" name="Google Shape;697;p14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8" name="Google Shape;698;p14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9" name="Google Shape;699;p14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0" name="Google Shape;700;p14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1" name="Google Shape;701;p14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14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03" name="Google Shape;703;p14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04" name="Google Shape;704;p14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05" name="Google Shape;705;p14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06" name="Google Shape;706;p144"/>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07" name="Google Shape;707;p144"/>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4"/>
              </a:buClr>
              <a:buSzPts val="900"/>
              <a:buNone/>
              <a:defRPr sz="900">
                <a:solidFill>
                  <a:schemeClr val="accent4"/>
                </a:solidFill>
              </a:defRPr>
            </a:lvl1pPr>
            <a:lvl2pPr lvl="1" algn="l">
              <a:lnSpc>
                <a:spcPct val="100000"/>
              </a:lnSpc>
              <a:spcBef>
                <a:spcPts val="0"/>
              </a:spcBef>
              <a:spcAft>
                <a:spcPts val="0"/>
              </a:spcAft>
              <a:buClr>
                <a:schemeClr val="accent4"/>
              </a:buClr>
              <a:buSzPts val="900"/>
              <a:buNone/>
              <a:defRPr sz="900">
                <a:solidFill>
                  <a:schemeClr val="accent4"/>
                </a:solidFill>
              </a:defRPr>
            </a:lvl2pPr>
            <a:lvl3pPr lvl="2" algn="l">
              <a:lnSpc>
                <a:spcPct val="100000"/>
              </a:lnSpc>
              <a:spcBef>
                <a:spcPts val="0"/>
              </a:spcBef>
              <a:spcAft>
                <a:spcPts val="0"/>
              </a:spcAft>
              <a:buClr>
                <a:schemeClr val="accent4"/>
              </a:buClr>
              <a:buSzPts val="900"/>
              <a:buNone/>
              <a:defRPr sz="900">
                <a:solidFill>
                  <a:schemeClr val="accent4"/>
                </a:solidFill>
              </a:defRPr>
            </a:lvl3pPr>
            <a:lvl4pPr lvl="3" algn="l">
              <a:lnSpc>
                <a:spcPct val="100000"/>
              </a:lnSpc>
              <a:spcBef>
                <a:spcPts val="0"/>
              </a:spcBef>
              <a:spcAft>
                <a:spcPts val="0"/>
              </a:spcAft>
              <a:buClr>
                <a:schemeClr val="accent4"/>
              </a:buClr>
              <a:buSzPts val="900"/>
              <a:buNone/>
              <a:defRPr sz="900">
                <a:solidFill>
                  <a:schemeClr val="accent4"/>
                </a:solidFill>
              </a:defRPr>
            </a:lvl4pPr>
            <a:lvl5pPr lvl="4" algn="l">
              <a:lnSpc>
                <a:spcPct val="100000"/>
              </a:lnSpc>
              <a:spcBef>
                <a:spcPts val="0"/>
              </a:spcBef>
              <a:spcAft>
                <a:spcPts val="0"/>
              </a:spcAft>
              <a:buClr>
                <a:schemeClr val="accent4"/>
              </a:buClr>
              <a:buSzPts val="900"/>
              <a:buNone/>
              <a:defRPr sz="900">
                <a:solidFill>
                  <a:schemeClr val="accent4"/>
                </a:solidFill>
              </a:defRPr>
            </a:lvl5pPr>
            <a:lvl6pPr lvl="5" algn="l">
              <a:lnSpc>
                <a:spcPct val="100000"/>
              </a:lnSpc>
              <a:spcBef>
                <a:spcPts val="0"/>
              </a:spcBef>
              <a:spcAft>
                <a:spcPts val="0"/>
              </a:spcAft>
              <a:buClr>
                <a:schemeClr val="accent4"/>
              </a:buClr>
              <a:buSzPts val="900"/>
              <a:buNone/>
              <a:defRPr sz="900">
                <a:solidFill>
                  <a:schemeClr val="accent4"/>
                </a:solidFill>
              </a:defRPr>
            </a:lvl6pPr>
            <a:lvl7pPr lvl="6" algn="l">
              <a:lnSpc>
                <a:spcPct val="100000"/>
              </a:lnSpc>
              <a:spcBef>
                <a:spcPts val="0"/>
              </a:spcBef>
              <a:spcAft>
                <a:spcPts val="0"/>
              </a:spcAft>
              <a:buClr>
                <a:schemeClr val="accent4"/>
              </a:buClr>
              <a:buSzPts val="900"/>
              <a:buNone/>
              <a:defRPr sz="900">
                <a:solidFill>
                  <a:schemeClr val="accent4"/>
                </a:solidFill>
              </a:defRPr>
            </a:lvl7pPr>
            <a:lvl8pPr lvl="7" algn="l">
              <a:lnSpc>
                <a:spcPct val="100000"/>
              </a:lnSpc>
              <a:spcBef>
                <a:spcPts val="0"/>
              </a:spcBef>
              <a:spcAft>
                <a:spcPts val="0"/>
              </a:spcAft>
              <a:buClr>
                <a:schemeClr val="accent4"/>
              </a:buClr>
              <a:buSzPts val="900"/>
              <a:buNone/>
              <a:defRPr sz="900">
                <a:solidFill>
                  <a:schemeClr val="accent4"/>
                </a:solidFill>
              </a:defRPr>
            </a:lvl8pPr>
            <a:lvl9pPr lvl="8" algn="l">
              <a:lnSpc>
                <a:spcPct val="100000"/>
              </a:lnSpc>
              <a:spcBef>
                <a:spcPts val="0"/>
              </a:spcBef>
              <a:spcAft>
                <a:spcPts val="0"/>
              </a:spcAft>
              <a:buClr>
                <a:schemeClr val="accent4"/>
              </a:buClr>
              <a:buSzPts val="900"/>
              <a:buNone/>
              <a:defRPr sz="900">
                <a:solidFill>
                  <a:schemeClr val="accent4"/>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Core_Gray">
  <p:cSld name="CUSTOM_7_1_2">
    <p:spTree>
      <p:nvGrpSpPr>
        <p:cNvPr id="708" name="Shape 708"/>
        <p:cNvGrpSpPr/>
        <p:nvPr/>
      </p:nvGrpSpPr>
      <p:grpSpPr>
        <a:xfrm>
          <a:off x="0" y="0"/>
          <a:ext cx="0" cy="0"/>
          <a:chOff x="0" y="0"/>
          <a:chExt cx="0" cy="0"/>
        </a:xfrm>
      </p:grpSpPr>
      <p:sp>
        <p:nvSpPr>
          <p:cNvPr id="709" name="Google Shape;709;p145"/>
          <p:cNvSpPr/>
          <p:nvPr/>
        </p:nvSpPr>
        <p:spPr>
          <a:xfrm rot="5400000">
            <a:off x="500700" y="-345175"/>
            <a:ext cx="237000" cy="1238400"/>
          </a:xfrm>
          <a:prstGeom prst="round2SameRect">
            <a:avLst>
              <a:gd fmla="val 50000" name="adj1"/>
              <a:gd fmla="val 0" name="adj2"/>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45"/>
          <p:cNvSpPr/>
          <p:nvPr/>
        </p:nvSpPr>
        <p:spPr>
          <a:xfrm>
            <a:off x="-22475" y="155525"/>
            <a:ext cx="57900" cy="4992600"/>
          </a:xfrm>
          <a:prstGeom prst="rect">
            <a:avLst/>
          </a:prstGeom>
          <a:solidFill>
            <a:srgbClr val="9AA0A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11" name="Google Shape;711;p145"/>
          <p:cNvGrpSpPr/>
          <p:nvPr/>
        </p:nvGrpSpPr>
        <p:grpSpPr>
          <a:xfrm>
            <a:off x="8469122" y="4803781"/>
            <a:ext cx="420491" cy="137010"/>
            <a:chOff x="0" y="0"/>
            <a:chExt cx="2077525" cy="676925"/>
          </a:xfrm>
        </p:grpSpPr>
        <p:sp>
          <p:nvSpPr>
            <p:cNvPr id="712" name="Google Shape;712;p1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3" name="Google Shape;713;p1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4" name="Google Shape;714;p1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1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1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1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18" name="Google Shape;718;p14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19" name="Google Shape;719;p14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20" name="Google Shape;720;p14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21" name="Google Shape;721;p145"/>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22" name="Google Shape;722;p145"/>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5"/>
              </a:buClr>
              <a:buSzPts val="900"/>
              <a:buNone/>
              <a:defRPr sz="900">
                <a:solidFill>
                  <a:schemeClr val="accent5"/>
                </a:solidFill>
              </a:defRPr>
            </a:lvl1pPr>
            <a:lvl2pPr lvl="1" algn="l">
              <a:lnSpc>
                <a:spcPct val="100000"/>
              </a:lnSpc>
              <a:spcBef>
                <a:spcPts val="0"/>
              </a:spcBef>
              <a:spcAft>
                <a:spcPts val="0"/>
              </a:spcAft>
              <a:buClr>
                <a:schemeClr val="accent5"/>
              </a:buClr>
              <a:buSzPts val="900"/>
              <a:buNone/>
              <a:defRPr sz="900">
                <a:solidFill>
                  <a:schemeClr val="accent5"/>
                </a:solidFill>
              </a:defRPr>
            </a:lvl2pPr>
            <a:lvl3pPr lvl="2" algn="l">
              <a:lnSpc>
                <a:spcPct val="100000"/>
              </a:lnSpc>
              <a:spcBef>
                <a:spcPts val="0"/>
              </a:spcBef>
              <a:spcAft>
                <a:spcPts val="0"/>
              </a:spcAft>
              <a:buClr>
                <a:schemeClr val="accent5"/>
              </a:buClr>
              <a:buSzPts val="900"/>
              <a:buNone/>
              <a:defRPr sz="900">
                <a:solidFill>
                  <a:schemeClr val="accent5"/>
                </a:solidFill>
              </a:defRPr>
            </a:lvl3pPr>
            <a:lvl4pPr lvl="3" algn="l">
              <a:lnSpc>
                <a:spcPct val="100000"/>
              </a:lnSpc>
              <a:spcBef>
                <a:spcPts val="0"/>
              </a:spcBef>
              <a:spcAft>
                <a:spcPts val="0"/>
              </a:spcAft>
              <a:buClr>
                <a:schemeClr val="accent5"/>
              </a:buClr>
              <a:buSzPts val="900"/>
              <a:buNone/>
              <a:defRPr sz="900">
                <a:solidFill>
                  <a:schemeClr val="accent5"/>
                </a:solidFill>
              </a:defRPr>
            </a:lvl4pPr>
            <a:lvl5pPr lvl="4" algn="l">
              <a:lnSpc>
                <a:spcPct val="100000"/>
              </a:lnSpc>
              <a:spcBef>
                <a:spcPts val="0"/>
              </a:spcBef>
              <a:spcAft>
                <a:spcPts val="0"/>
              </a:spcAft>
              <a:buClr>
                <a:schemeClr val="accent5"/>
              </a:buClr>
              <a:buSzPts val="900"/>
              <a:buNone/>
              <a:defRPr sz="900">
                <a:solidFill>
                  <a:schemeClr val="accent5"/>
                </a:solidFill>
              </a:defRPr>
            </a:lvl5pPr>
            <a:lvl6pPr lvl="5" algn="l">
              <a:lnSpc>
                <a:spcPct val="100000"/>
              </a:lnSpc>
              <a:spcBef>
                <a:spcPts val="0"/>
              </a:spcBef>
              <a:spcAft>
                <a:spcPts val="0"/>
              </a:spcAft>
              <a:buClr>
                <a:schemeClr val="accent5"/>
              </a:buClr>
              <a:buSzPts val="900"/>
              <a:buNone/>
              <a:defRPr sz="900">
                <a:solidFill>
                  <a:schemeClr val="accent5"/>
                </a:solidFill>
              </a:defRPr>
            </a:lvl6pPr>
            <a:lvl7pPr lvl="6" algn="l">
              <a:lnSpc>
                <a:spcPct val="100000"/>
              </a:lnSpc>
              <a:spcBef>
                <a:spcPts val="0"/>
              </a:spcBef>
              <a:spcAft>
                <a:spcPts val="0"/>
              </a:spcAft>
              <a:buClr>
                <a:schemeClr val="accent5"/>
              </a:buClr>
              <a:buSzPts val="900"/>
              <a:buNone/>
              <a:defRPr sz="900">
                <a:solidFill>
                  <a:schemeClr val="accent5"/>
                </a:solidFill>
              </a:defRPr>
            </a:lvl7pPr>
            <a:lvl8pPr lvl="7" algn="l">
              <a:lnSpc>
                <a:spcPct val="100000"/>
              </a:lnSpc>
              <a:spcBef>
                <a:spcPts val="0"/>
              </a:spcBef>
              <a:spcAft>
                <a:spcPts val="0"/>
              </a:spcAft>
              <a:buClr>
                <a:schemeClr val="accent5"/>
              </a:buClr>
              <a:buSzPts val="900"/>
              <a:buNone/>
              <a:defRPr sz="900">
                <a:solidFill>
                  <a:schemeClr val="accent5"/>
                </a:solidFill>
              </a:defRPr>
            </a:lvl8pPr>
            <a:lvl9pPr lvl="8" algn="l">
              <a:lnSpc>
                <a:spcPct val="100000"/>
              </a:lnSpc>
              <a:spcBef>
                <a:spcPts val="0"/>
              </a:spcBef>
              <a:spcAft>
                <a:spcPts val="0"/>
              </a:spcAft>
              <a:buClr>
                <a:schemeClr val="accent5"/>
              </a:buClr>
              <a:buSzPts val="900"/>
              <a:buNone/>
              <a:defRPr sz="900">
                <a:solidFill>
                  <a:schemeClr val="accent5"/>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Orange">
  <p:cSld name="CUSTOM_7_1_1_2">
    <p:spTree>
      <p:nvGrpSpPr>
        <p:cNvPr id="723" name="Shape 723"/>
        <p:cNvGrpSpPr/>
        <p:nvPr/>
      </p:nvGrpSpPr>
      <p:grpSpPr>
        <a:xfrm>
          <a:off x="0" y="0"/>
          <a:ext cx="0" cy="0"/>
          <a:chOff x="0" y="0"/>
          <a:chExt cx="0" cy="0"/>
        </a:xfrm>
      </p:grpSpPr>
      <p:sp>
        <p:nvSpPr>
          <p:cNvPr id="724" name="Google Shape;724;p146"/>
          <p:cNvSpPr/>
          <p:nvPr/>
        </p:nvSpPr>
        <p:spPr>
          <a:xfrm rot="5400000">
            <a:off x="500700" y="-345175"/>
            <a:ext cx="237000" cy="1238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46"/>
          <p:cNvSpPr/>
          <p:nvPr/>
        </p:nvSpPr>
        <p:spPr>
          <a:xfrm>
            <a:off x="-22475" y="155525"/>
            <a:ext cx="57900" cy="49926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26" name="Google Shape;726;p146"/>
          <p:cNvGrpSpPr/>
          <p:nvPr/>
        </p:nvGrpSpPr>
        <p:grpSpPr>
          <a:xfrm>
            <a:off x="8469122" y="4803781"/>
            <a:ext cx="420491" cy="137010"/>
            <a:chOff x="0" y="0"/>
            <a:chExt cx="2077525" cy="676925"/>
          </a:xfrm>
        </p:grpSpPr>
        <p:sp>
          <p:nvSpPr>
            <p:cNvPr id="727" name="Google Shape;727;p1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1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1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1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1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1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33" name="Google Shape;733;p14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34" name="Google Shape;734;p14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35" name="Google Shape;735;p14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36" name="Google Shape;736;p146"/>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37" name="Google Shape;737;p146"/>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3"/>
              </a:buClr>
              <a:buSzPts val="900"/>
              <a:buNone/>
              <a:defRPr sz="900">
                <a:solidFill>
                  <a:schemeClr val="accent3"/>
                </a:solidFill>
              </a:defRPr>
            </a:lvl1pPr>
            <a:lvl2pPr lvl="1" algn="l">
              <a:lnSpc>
                <a:spcPct val="100000"/>
              </a:lnSpc>
              <a:spcBef>
                <a:spcPts val="0"/>
              </a:spcBef>
              <a:spcAft>
                <a:spcPts val="0"/>
              </a:spcAft>
              <a:buClr>
                <a:schemeClr val="accent3"/>
              </a:buClr>
              <a:buSzPts val="900"/>
              <a:buNone/>
              <a:defRPr sz="900">
                <a:solidFill>
                  <a:schemeClr val="accent3"/>
                </a:solidFill>
              </a:defRPr>
            </a:lvl2pPr>
            <a:lvl3pPr lvl="2" algn="l">
              <a:lnSpc>
                <a:spcPct val="100000"/>
              </a:lnSpc>
              <a:spcBef>
                <a:spcPts val="0"/>
              </a:spcBef>
              <a:spcAft>
                <a:spcPts val="0"/>
              </a:spcAft>
              <a:buClr>
                <a:schemeClr val="accent3"/>
              </a:buClr>
              <a:buSzPts val="900"/>
              <a:buNone/>
              <a:defRPr sz="900">
                <a:solidFill>
                  <a:schemeClr val="accent3"/>
                </a:solidFill>
              </a:defRPr>
            </a:lvl3pPr>
            <a:lvl4pPr lvl="3" algn="l">
              <a:lnSpc>
                <a:spcPct val="100000"/>
              </a:lnSpc>
              <a:spcBef>
                <a:spcPts val="0"/>
              </a:spcBef>
              <a:spcAft>
                <a:spcPts val="0"/>
              </a:spcAft>
              <a:buClr>
                <a:schemeClr val="accent3"/>
              </a:buClr>
              <a:buSzPts val="900"/>
              <a:buNone/>
              <a:defRPr sz="900">
                <a:solidFill>
                  <a:schemeClr val="accent3"/>
                </a:solidFill>
              </a:defRPr>
            </a:lvl4pPr>
            <a:lvl5pPr lvl="4" algn="l">
              <a:lnSpc>
                <a:spcPct val="100000"/>
              </a:lnSpc>
              <a:spcBef>
                <a:spcPts val="0"/>
              </a:spcBef>
              <a:spcAft>
                <a:spcPts val="0"/>
              </a:spcAft>
              <a:buClr>
                <a:schemeClr val="accent3"/>
              </a:buClr>
              <a:buSzPts val="900"/>
              <a:buNone/>
              <a:defRPr sz="900">
                <a:solidFill>
                  <a:schemeClr val="accent3"/>
                </a:solidFill>
              </a:defRPr>
            </a:lvl5pPr>
            <a:lvl6pPr lvl="5" algn="l">
              <a:lnSpc>
                <a:spcPct val="100000"/>
              </a:lnSpc>
              <a:spcBef>
                <a:spcPts val="0"/>
              </a:spcBef>
              <a:spcAft>
                <a:spcPts val="0"/>
              </a:spcAft>
              <a:buClr>
                <a:schemeClr val="accent3"/>
              </a:buClr>
              <a:buSzPts val="900"/>
              <a:buNone/>
              <a:defRPr sz="900">
                <a:solidFill>
                  <a:schemeClr val="accent3"/>
                </a:solidFill>
              </a:defRPr>
            </a:lvl6pPr>
            <a:lvl7pPr lvl="6" algn="l">
              <a:lnSpc>
                <a:spcPct val="100000"/>
              </a:lnSpc>
              <a:spcBef>
                <a:spcPts val="0"/>
              </a:spcBef>
              <a:spcAft>
                <a:spcPts val="0"/>
              </a:spcAft>
              <a:buClr>
                <a:schemeClr val="accent3"/>
              </a:buClr>
              <a:buSzPts val="900"/>
              <a:buNone/>
              <a:defRPr sz="900">
                <a:solidFill>
                  <a:schemeClr val="accent3"/>
                </a:solidFill>
              </a:defRPr>
            </a:lvl7pPr>
            <a:lvl8pPr lvl="7" algn="l">
              <a:lnSpc>
                <a:spcPct val="100000"/>
              </a:lnSpc>
              <a:spcBef>
                <a:spcPts val="0"/>
              </a:spcBef>
              <a:spcAft>
                <a:spcPts val="0"/>
              </a:spcAft>
              <a:buClr>
                <a:schemeClr val="accent3"/>
              </a:buClr>
              <a:buSzPts val="900"/>
              <a:buNone/>
              <a:defRPr sz="900">
                <a:solidFill>
                  <a:schemeClr val="accent3"/>
                </a:solidFill>
              </a:defRPr>
            </a:lvl8pPr>
            <a:lvl9pPr lvl="8" algn="l">
              <a:lnSpc>
                <a:spcPct val="100000"/>
              </a:lnSpc>
              <a:spcBef>
                <a:spcPts val="0"/>
              </a:spcBef>
              <a:spcAft>
                <a:spcPts val="0"/>
              </a:spcAft>
              <a:buClr>
                <a:schemeClr val="accent3"/>
              </a:buClr>
              <a:buSzPts val="900"/>
              <a:buNone/>
              <a:defRPr sz="900">
                <a:solidFill>
                  <a:schemeClr val="accent3"/>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ink">
  <p:cSld name="CUSTOM_7_1_1_1_1_1">
    <p:spTree>
      <p:nvGrpSpPr>
        <p:cNvPr id="738" name="Shape 738"/>
        <p:cNvGrpSpPr/>
        <p:nvPr/>
      </p:nvGrpSpPr>
      <p:grpSpPr>
        <a:xfrm>
          <a:off x="0" y="0"/>
          <a:ext cx="0" cy="0"/>
          <a:chOff x="0" y="0"/>
          <a:chExt cx="0" cy="0"/>
        </a:xfrm>
      </p:grpSpPr>
      <p:sp>
        <p:nvSpPr>
          <p:cNvPr id="739" name="Google Shape;739;p147"/>
          <p:cNvSpPr/>
          <p:nvPr/>
        </p:nvSpPr>
        <p:spPr>
          <a:xfrm rot="5400000">
            <a:off x="500700" y="-345175"/>
            <a:ext cx="237000" cy="1238400"/>
          </a:xfrm>
          <a:prstGeom prst="round2SameRect">
            <a:avLst>
              <a:gd fmla="val 50000" name="adj1"/>
              <a:gd fmla="val 0" name="adj2"/>
            </a:avLst>
          </a:prstGeom>
          <a:solidFill>
            <a:srgbClr val="F43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47"/>
          <p:cNvSpPr/>
          <p:nvPr/>
        </p:nvSpPr>
        <p:spPr>
          <a:xfrm>
            <a:off x="-22475" y="155525"/>
            <a:ext cx="57900" cy="49926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41" name="Google Shape;741;p147"/>
          <p:cNvGrpSpPr/>
          <p:nvPr/>
        </p:nvGrpSpPr>
        <p:grpSpPr>
          <a:xfrm>
            <a:off x="8469122" y="4803781"/>
            <a:ext cx="420491" cy="137010"/>
            <a:chOff x="0" y="0"/>
            <a:chExt cx="2077525" cy="676925"/>
          </a:xfrm>
        </p:grpSpPr>
        <p:sp>
          <p:nvSpPr>
            <p:cNvPr id="742" name="Google Shape;742;p14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14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14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14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6" name="Google Shape;746;p14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7" name="Google Shape;747;p14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48" name="Google Shape;748;p14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49" name="Google Shape;749;p147"/>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50" name="Google Shape;750;p14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51" name="Google Shape;751;p147"/>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52" name="Google Shape;752;p147"/>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F439A0"/>
              </a:buClr>
              <a:buSzPts val="900"/>
              <a:buNone/>
              <a:defRPr sz="900">
                <a:solidFill>
                  <a:srgbClr val="F439A0"/>
                </a:solidFill>
              </a:defRPr>
            </a:lvl1pPr>
            <a:lvl2pPr lvl="1" algn="l">
              <a:lnSpc>
                <a:spcPct val="100000"/>
              </a:lnSpc>
              <a:spcBef>
                <a:spcPts val="0"/>
              </a:spcBef>
              <a:spcAft>
                <a:spcPts val="0"/>
              </a:spcAft>
              <a:buClr>
                <a:srgbClr val="F439A0"/>
              </a:buClr>
              <a:buSzPts val="900"/>
              <a:buNone/>
              <a:defRPr sz="900">
                <a:solidFill>
                  <a:srgbClr val="F439A0"/>
                </a:solidFill>
              </a:defRPr>
            </a:lvl2pPr>
            <a:lvl3pPr lvl="2" algn="l">
              <a:lnSpc>
                <a:spcPct val="100000"/>
              </a:lnSpc>
              <a:spcBef>
                <a:spcPts val="0"/>
              </a:spcBef>
              <a:spcAft>
                <a:spcPts val="0"/>
              </a:spcAft>
              <a:buClr>
                <a:srgbClr val="F439A0"/>
              </a:buClr>
              <a:buSzPts val="900"/>
              <a:buNone/>
              <a:defRPr sz="900">
                <a:solidFill>
                  <a:srgbClr val="F439A0"/>
                </a:solidFill>
              </a:defRPr>
            </a:lvl3pPr>
            <a:lvl4pPr lvl="3" algn="l">
              <a:lnSpc>
                <a:spcPct val="100000"/>
              </a:lnSpc>
              <a:spcBef>
                <a:spcPts val="0"/>
              </a:spcBef>
              <a:spcAft>
                <a:spcPts val="0"/>
              </a:spcAft>
              <a:buClr>
                <a:srgbClr val="F439A0"/>
              </a:buClr>
              <a:buSzPts val="900"/>
              <a:buNone/>
              <a:defRPr sz="900">
                <a:solidFill>
                  <a:srgbClr val="F439A0"/>
                </a:solidFill>
              </a:defRPr>
            </a:lvl4pPr>
            <a:lvl5pPr lvl="4" algn="l">
              <a:lnSpc>
                <a:spcPct val="100000"/>
              </a:lnSpc>
              <a:spcBef>
                <a:spcPts val="0"/>
              </a:spcBef>
              <a:spcAft>
                <a:spcPts val="0"/>
              </a:spcAft>
              <a:buClr>
                <a:srgbClr val="F439A0"/>
              </a:buClr>
              <a:buSzPts val="900"/>
              <a:buNone/>
              <a:defRPr sz="900">
                <a:solidFill>
                  <a:srgbClr val="F439A0"/>
                </a:solidFill>
              </a:defRPr>
            </a:lvl5pPr>
            <a:lvl6pPr lvl="5" algn="l">
              <a:lnSpc>
                <a:spcPct val="100000"/>
              </a:lnSpc>
              <a:spcBef>
                <a:spcPts val="0"/>
              </a:spcBef>
              <a:spcAft>
                <a:spcPts val="0"/>
              </a:spcAft>
              <a:buClr>
                <a:srgbClr val="F439A0"/>
              </a:buClr>
              <a:buSzPts val="900"/>
              <a:buNone/>
              <a:defRPr sz="900">
                <a:solidFill>
                  <a:srgbClr val="F439A0"/>
                </a:solidFill>
              </a:defRPr>
            </a:lvl6pPr>
            <a:lvl7pPr lvl="6" algn="l">
              <a:lnSpc>
                <a:spcPct val="100000"/>
              </a:lnSpc>
              <a:spcBef>
                <a:spcPts val="0"/>
              </a:spcBef>
              <a:spcAft>
                <a:spcPts val="0"/>
              </a:spcAft>
              <a:buClr>
                <a:srgbClr val="F439A0"/>
              </a:buClr>
              <a:buSzPts val="900"/>
              <a:buNone/>
              <a:defRPr sz="900">
                <a:solidFill>
                  <a:srgbClr val="F439A0"/>
                </a:solidFill>
              </a:defRPr>
            </a:lvl7pPr>
            <a:lvl8pPr lvl="7" algn="l">
              <a:lnSpc>
                <a:spcPct val="100000"/>
              </a:lnSpc>
              <a:spcBef>
                <a:spcPts val="0"/>
              </a:spcBef>
              <a:spcAft>
                <a:spcPts val="0"/>
              </a:spcAft>
              <a:buClr>
                <a:srgbClr val="F439A0"/>
              </a:buClr>
              <a:buSzPts val="900"/>
              <a:buNone/>
              <a:defRPr sz="900">
                <a:solidFill>
                  <a:srgbClr val="F439A0"/>
                </a:solidFill>
              </a:defRPr>
            </a:lvl8pPr>
            <a:lvl9pPr lvl="8" algn="l">
              <a:lnSpc>
                <a:spcPct val="100000"/>
              </a:lnSpc>
              <a:spcBef>
                <a:spcPts val="0"/>
              </a:spcBef>
              <a:spcAft>
                <a:spcPts val="0"/>
              </a:spcAft>
              <a:buClr>
                <a:srgbClr val="F439A0"/>
              </a:buClr>
              <a:buSzPts val="900"/>
              <a:buNone/>
              <a:defRPr sz="900">
                <a:solidFill>
                  <a:srgbClr val="F439A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48" name="Shape 48"/>
        <p:cNvGrpSpPr/>
        <p:nvPr/>
      </p:nvGrpSpPr>
      <p:grpSpPr>
        <a:xfrm>
          <a:off x="0" y="0"/>
          <a:ext cx="0" cy="0"/>
          <a:chOff x="0" y="0"/>
          <a:chExt cx="0" cy="0"/>
        </a:xfrm>
      </p:grpSpPr>
      <p:sp>
        <p:nvSpPr>
          <p:cNvPr id="49" name="Google Shape;49;p67"/>
          <p:cNvSpPr txBox="1"/>
          <p:nvPr>
            <p:ph type="title"/>
          </p:nvPr>
        </p:nvSpPr>
        <p:spPr>
          <a:xfrm>
            <a:off x="457175" y="460250"/>
            <a:ext cx="4077000" cy="9999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 name="Google Shape;50;p67"/>
          <p:cNvSpPr txBox="1"/>
          <p:nvPr>
            <p:ph idx="1" type="body"/>
          </p:nvPr>
        </p:nvSpPr>
        <p:spPr>
          <a:xfrm>
            <a:off x="4572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51" name="Google Shape;51;p67"/>
          <p:cNvSpPr txBox="1"/>
          <p:nvPr>
            <p:ph idx="2" type="body"/>
          </p:nvPr>
        </p:nvSpPr>
        <p:spPr>
          <a:xfrm>
            <a:off x="2533941"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52" name="Google Shape;52;p67"/>
          <p:cNvSpPr txBox="1"/>
          <p:nvPr>
            <p:ph idx="3" type="body"/>
          </p:nvPr>
        </p:nvSpPr>
        <p:spPr>
          <a:xfrm>
            <a:off x="4610318"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sp>
        <p:nvSpPr>
          <p:cNvPr id="53" name="Google Shape;53;p67"/>
          <p:cNvSpPr txBox="1"/>
          <p:nvPr>
            <p:ph idx="4" type="body"/>
          </p:nvPr>
        </p:nvSpPr>
        <p:spPr>
          <a:xfrm>
            <a:off x="6686700" y="1536250"/>
            <a:ext cx="2000400" cy="31518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SzPts val="1000"/>
              <a:buChar char="●"/>
              <a:defRPr/>
            </a:lvl1pPr>
            <a:lvl2pPr indent="-292100" lvl="1" marL="914400" algn="l">
              <a:lnSpc>
                <a:spcPct val="150000"/>
              </a:lnSpc>
              <a:spcBef>
                <a:spcPts val="0"/>
              </a:spcBef>
              <a:spcAft>
                <a:spcPts val="0"/>
              </a:spcAft>
              <a:buSzPts val="1000"/>
              <a:buChar char="○"/>
              <a:defRPr/>
            </a:lvl2pPr>
            <a:lvl3pPr indent="-292100" lvl="2" marL="1371600" algn="l">
              <a:lnSpc>
                <a:spcPct val="150000"/>
              </a:lnSpc>
              <a:spcBef>
                <a:spcPts val="0"/>
              </a:spcBef>
              <a:spcAft>
                <a:spcPts val="0"/>
              </a:spcAft>
              <a:buSzPts val="1000"/>
              <a:buChar char="■"/>
              <a:defRPr/>
            </a:lvl3pPr>
            <a:lvl4pPr indent="-292100" lvl="3" marL="1828800" algn="l">
              <a:lnSpc>
                <a:spcPct val="150000"/>
              </a:lnSpc>
              <a:spcBef>
                <a:spcPts val="0"/>
              </a:spcBef>
              <a:spcAft>
                <a:spcPts val="0"/>
              </a:spcAft>
              <a:buSzPts val="1000"/>
              <a:buChar char="●"/>
              <a:defRPr/>
            </a:lvl4pPr>
            <a:lvl5pPr indent="-292100" lvl="4" marL="2286000" algn="l">
              <a:lnSpc>
                <a:spcPct val="150000"/>
              </a:lnSpc>
              <a:spcBef>
                <a:spcPts val="0"/>
              </a:spcBef>
              <a:spcAft>
                <a:spcPts val="0"/>
              </a:spcAft>
              <a:buSzPts val="1000"/>
              <a:buChar char="○"/>
              <a:defRPr/>
            </a:lvl5pPr>
            <a:lvl6pPr indent="-292100" lvl="5" marL="2743200" algn="l">
              <a:lnSpc>
                <a:spcPct val="150000"/>
              </a:lnSpc>
              <a:spcBef>
                <a:spcPts val="0"/>
              </a:spcBef>
              <a:spcAft>
                <a:spcPts val="0"/>
              </a:spcAft>
              <a:buSzPts val="1000"/>
              <a:buChar char="■"/>
              <a:defRPr/>
            </a:lvl6pPr>
            <a:lvl7pPr indent="-292100" lvl="6" marL="3200400" algn="l">
              <a:lnSpc>
                <a:spcPct val="150000"/>
              </a:lnSpc>
              <a:spcBef>
                <a:spcPts val="0"/>
              </a:spcBef>
              <a:spcAft>
                <a:spcPts val="0"/>
              </a:spcAft>
              <a:buSzPts val="1000"/>
              <a:buChar char="●"/>
              <a:defRPr/>
            </a:lvl7pPr>
            <a:lvl8pPr indent="-292100" lvl="7" marL="3657600" algn="l">
              <a:lnSpc>
                <a:spcPct val="150000"/>
              </a:lnSpc>
              <a:spcBef>
                <a:spcPts val="0"/>
              </a:spcBef>
              <a:spcAft>
                <a:spcPts val="0"/>
              </a:spcAft>
              <a:buSzPts val="1000"/>
              <a:buChar char="○"/>
              <a:defRPr/>
            </a:lvl8pPr>
            <a:lvl9pPr indent="-292100" lvl="8" marL="4114800" algn="l">
              <a:lnSpc>
                <a:spcPct val="150000"/>
              </a:lnSpc>
              <a:spcBef>
                <a:spcPts val="0"/>
              </a:spcBef>
              <a:spcAft>
                <a:spcPts val="0"/>
              </a:spcAft>
              <a:buSzPts val="1000"/>
              <a:buChar char="■"/>
              <a:defRPr/>
            </a:lvl9pPr>
          </a:lstStyle>
          <a:p/>
        </p:txBody>
      </p:sp>
      <p:pic>
        <p:nvPicPr>
          <p:cNvPr id="54" name="Google Shape;54;p67"/>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
        <p:nvSpPr>
          <p:cNvPr id="55" name="Google Shape;55;p6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_Secondary_Purple">
  <p:cSld name="CUSTOM_7_1_1_1_1_1_1">
    <p:spTree>
      <p:nvGrpSpPr>
        <p:cNvPr id="753" name="Shape 753"/>
        <p:cNvGrpSpPr/>
        <p:nvPr/>
      </p:nvGrpSpPr>
      <p:grpSpPr>
        <a:xfrm>
          <a:off x="0" y="0"/>
          <a:ext cx="0" cy="0"/>
          <a:chOff x="0" y="0"/>
          <a:chExt cx="0" cy="0"/>
        </a:xfrm>
      </p:grpSpPr>
      <p:sp>
        <p:nvSpPr>
          <p:cNvPr id="754" name="Google Shape;754;p148"/>
          <p:cNvSpPr/>
          <p:nvPr/>
        </p:nvSpPr>
        <p:spPr>
          <a:xfrm rot="5400000">
            <a:off x="500700" y="-345175"/>
            <a:ext cx="237000" cy="1238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48"/>
          <p:cNvSpPr/>
          <p:nvPr/>
        </p:nvSpPr>
        <p:spPr>
          <a:xfrm>
            <a:off x="-22475" y="155525"/>
            <a:ext cx="57900" cy="49926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756" name="Google Shape;756;p148"/>
          <p:cNvGrpSpPr/>
          <p:nvPr/>
        </p:nvGrpSpPr>
        <p:grpSpPr>
          <a:xfrm>
            <a:off x="8469122" y="4803781"/>
            <a:ext cx="420491" cy="137010"/>
            <a:chOff x="0" y="0"/>
            <a:chExt cx="2077525" cy="676925"/>
          </a:xfrm>
        </p:grpSpPr>
        <p:sp>
          <p:nvSpPr>
            <p:cNvPr id="757" name="Google Shape;757;p14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14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14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0" name="Google Shape;760;p14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1" name="Google Shape;761;p14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2" name="Google Shape;762;p14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63" name="Google Shape;763;p14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rgbClr val="FFFFFF"/>
              </a:buClr>
              <a:buSzPts val="900"/>
              <a:buNone/>
              <a:defRPr sz="900">
                <a:solidFill>
                  <a:srgbClr val="FFFFFF"/>
                </a:solidFill>
              </a:defRPr>
            </a:lvl1pPr>
            <a:lvl2pPr lvl="1" algn="r">
              <a:lnSpc>
                <a:spcPct val="100000"/>
              </a:lnSpc>
              <a:spcBef>
                <a:spcPts val="0"/>
              </a:spcBef>
              <a:spcAft>
                <a:spcPts val="0"/>
              </a:spcAft>
              <a:buClr>
                <a:srgbClr val="FFFFFF"/>
              </a:buClr>
              <a:buSzPts val="900"/>
              <a:buNone/>
              <a:defRPr sz="900">
                <a:solidFill>
                  <a:srgbClr val="FFFFFF"/>
                </a:solidFill>
              </a:defRPr>
            </a:lvl2pPr>
            <a:lvl3pPr lvl="2" algn="r">
              <a:lnSpc>
                <a:spcPct val="100000"/>
              </a:lnSpc>
              <a:spcBef>
                <a:spcPts val="0"/>
              </a:spcBef>
              <a:spcAft>
                <a:spcPts val="0"/>
              </a:spcAft>
              <a:buClr>
                <a:srgbClr val="FFFFFF"/>
              </a:buClr>
              <a:buSzPts val="900"/>
              <a:buNone/>
              <a:defRPr sz="900">
                <a:solidFill>
                  <a:srgbClr val="FFFFFF"/>
                </a:solidFill>
              </a:defRPr>
            </a:lvl3pPr>
            <a:lvl4pPr lvl="3" algn="r">
              <a:lnSpc>
                <a:spcPct val="100000"/>
              </a:lnSpc>
              <a:spcBef>
                <a:spcPts val="0"/>
              </a:spcBef>
              <a:spcAft>
                <a:spcPts val="0"/>
              </a:spcAft>
              <a:buClr>
                <a:srgbClr val="FFFFFF"/>
              </a:buClr>
              <a:buSzPts val="900"/>
              <a:buNone/>
              <a:defRPr sz="900">
                <a:solidFill>
                  <a:srgbClr val="FFFFFF"/>
                </a:solidFill>
              </a:defRPr>
            </a:lvl4pPr>
            <a:lvl5pPr lvl="4" algn="r">
              <a:lnSpc>
                <a:spcPct val="100000"/>
              </a:lnSpc>
              <a:spcBef>
                <a:spcPts val="0"/>
              </a:spcBef>
              <a:spcAft>
                <a:spcPts val="0"/>
              </a:spcAft>
              <a:buClr>
                <a:srgbClr val="FFFFFF"/>
              </a:buClr>
              <a:buSzPts val="900"/>
              <a:buNone/>
              <a:defRPr sz="900">
                <a:solidFill>
                  <a:srgbClr val="FFFFFF"/>
                </a:solidFill>
              </a:defRPr>
            </a:lvl5pPr>
            <a:lvl6pPr lvl="5" algn="r">
              <a:lnSpc>
                <a:spcPct val="100000"/>
              </a:lnSpc>
              <a:spcBef>
                <a:spcPts val="0"/>
              </a:spcBef>
              <a:spcAft>
                <a:spcPts val="0"/>
              </a:spcAft>
              <a:buClr>
                <a:srgbClr val="FFFFFF"/>
              </a:buClr>
              <a:buSzPts val="900"/>
              <a:buNone/>
              <a:defRPr sz="900">
                <a:solidFill>
                  <a:srgbClr val="FFFFFF"/>
                </a:solidFill>
              </a:defRPr>
            </a:lvl6pPr>
            <a:lvl7pPr lvl="6" algn="r">
              <a:lnSpc>
                <a:spcPct val="100000"/>
              </a:lnSpc>
              <a:spcBef>
                <a:spcPts val="0"/>
              </a:spcBef>
              <a:spcAft>
                <a:spcPts val="0"/>
              </a:spcAft>
              <a:buClr>
                <a:srgbClr val="FFFFFF"/>
              </a:buClr>
              <a:buSzPts val="900"/>
              <a:buNone/>
              <a:defRPr sz="900">
                <a:solidFill>
                  <a:srgbClr val="FFFFFF"/>
                </a:solidFill>
              </a:defRPr>
            </a:lvl7pPr>
            <a:lvl8pPr lvl="7" algn="r">
              <a:lnSpc>
                <a:spcPct val="100000"/>
              </a:lnSpc>
              <a:spcBef>
                <a:spcPts val="0"/>
              </a:spcBef>
              <a:spcAft>
                <a:spcPts val="0"/>
              </a:spcAft>
              <a:buClr>
                <a:srgbClr val="FFFFFF"/>
              </a:buClr>
              <a:buSzPts val="900"/>
              <a:buNone/>
              <a:defRPr sz="900">
                <a:solidFill>
                  <a:srgbClr val="FFFFFF"/>
                </a:solidFill>
              </a:defRPr>
            </a:lvl8pPr>
            <a:lvl9pPr lvl="8" algn="r">
              <a:lnSpc>
                <a:spcPct val="100000"/>
              </a:lnSpc>
              <a:spcBef>
                <a:spcPts val="0"/>
              </a:spcBef>
              <a:spcAft>
                <a:spcPts val="0"/>
              </a:spcAft>
              <a:buClr>
                <a:srgbClr val="FFFFFF"/>
              </a:buClr>
              <a:buSzPts val="900"/>
              <a:buNone/>
              <a:defRPr sz="900">
                <a:solidFill>
                  <a:srgbClr val="FFFFFF"/>
                </a:solidFill>
              </a:defRPr>
            </a:lvl9pPr>
          </a:lstStyle>
          <a:p/>
        </p:txBody>
      </p:sp>
      <p:sp>
        <p:nvSpPr>
          <p:cNvPr id="764" name="Google Shape;764;p148"/>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65" name="Google Shape;765;p148"/>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66" name="Google Shape;766;p148"/>
          <p:cNvSpPr txBox="1"/>
          <p:nvPr>
            <p:ph idx="2"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67" name="Google Shape;767;p148"/>
          <p:cNvSpPr txBox="1"/>
          <p:nvPr>
            <p:ph idx="3" type="subTitle"/>
          </p:nvPr>
        </p:nvSpPr>
        <p:spPr>
          <a:xfrm>
            <a:off x="1333625" y="152400"/>
            <a:ext cx="2307900" cy="237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A142F4"/>
              </a:buClr>
              <a:buSzPts val="900"/>
              <a:buNone/>
              <a:defRPr sz="900">
                <a:solidFill>
                  <a:srgbClr val="A142F4"/>
                </a:solidFill>
              </a:defRPr>
            </a:lvl1pPr>
            <a:lvl2pPr lvl="1" algn="l">
              <a:lnSpc>
                <a:spcPct val="100000"/>
              </a:lnSpc>
              <a:spcBef>
                <a:spcPts val="0"/>
              </a:spcBef>
              <a:spcAft>
                <a:spcPts val="0"/>
              </a:spcAft>
              <a:buClr>
                <a:srgbClr val="A142F4"/>
              </a:buClr>
              <a:buSzPts val="900"/>
              <a:buNone/>
              <a:defRPr sz="900">
                <a:solidFill>
                  <a:srgbClr val="A142F4"/>
                </a:solidFill>
              </a:defRPr>
            </a:lvl2pPr>
            <a:lvl3pPr lvl="2" algn="l">
              <a:lnSpc>
                <a:spcPct val="100000"/>
              </a:lnSpc>
              <a:spcBef>
                <a:spcPts val="0"/>
              </a:spcBef>
              <a:spcAft>
                <a:spcPts val="0"/>
              </a:spcAft>
              <a:buClr>
                <a:srgbClr val="A142F4"/>
              </a:buClr>
              <a:buSzPts val="900"/>
              <a:buNone/>
              <a:defRPr sz="900">
                <a:solidFill>
                  <a:srgbClr val="A142F4"/>
                </a:solidFill>
              </a:defRPr>
            </a:lvl3pPr>
            <a:lvl4pPr lvl="3" algn="l">
              <a:lnSpc>
                <a:spcPct val="100000"/>
              </a:lnSpc>
              <a:spcBef>
                <a:spcPts val="0"/>
              </a:spcBef>
              <a:spcAft>
                <a:spcPts val="0"/>
              </a:spcAft>
              <a:buClr>
                <a:srgbClr val="A142F4"/>
              </a:buClr>
              <a:buSzPts val="900"/>
              <a:buNone/>
              <a:defRPr sz="900">
                <a:solidFill>
                  <a:srgbClr val="A142F4"/>
                </a:solidFill>
              </a:defRPr>
            </a:lvl4pPr>
            <a:lvl5pPr lvl="4" algn="l">
              <a:lnSpc>
                <a:spcPct val="100000"/>
              </a:lnSpc>
              <a:spcBef>
                <a:spcPts val="0"/>
              </a:spcBef>
              <a:spcAft>
                <a:spcPts val="0"/>
              </a:spcAft>
              <a:buClr>
                <a:srgbClr val="A142F4"/>
              </a:buClr>
              <a:buSzPts val="900"/>
              <a:buNone/>
              <a:defRPr sz="900">
                <a:solidFill>
                  <a:srgbClr val="A142F4"/>
                </a:solidFill>
              </a:defRPr>
            </a:lvl5pPr>
            <a:lvl6pPr lvl="5" algn="l">
              <a:lnSpc>
                <a:spcPct val="100000"/>
              </a:lnSpc>
              <a:spcBef>
                <a:spcPts val="0"/>
              </a:spcBef>
              <a:spcAft>
                <a:spcPts val="0"/>
              </a:spcAft>
              <a:buClr>
                <a:srgbClr val="A142F4"/>
              </a:buClr>
              <a:buSzPts val="900"/>
              <a:buNone/>
              <a:defRPr sz="900">
                <a:solidFill>
                  <a:srgbClr val="A142F4"/>
                </a:solidFill>
              </a:defRPr>
            </a:lvl6pPr>
            <a:lvl7pPr lvl="6" algn="l">
              <a:lnSpc>
                <a:spcPct val="100000"/>
              </a:lnSpc>
              <a:spcBef>
                <a:spcPts val="0"/>
              </a:spcBef>
              <a:spcAft>
                <a:spcPts val="0"/>
              </a:spcAft>
              <a:buClr>
                <a:srgbClr val="A142F4"/>
              </a:buClr>
              <a:buSzPts val="900"/>
              <a:buNone/>
              <a:defRPr sz="900">
                <a:solidFill>
                  <a:srgbClr val="A142F4"/>
                </a:solidFill>
              </a:defRPr>
            </a:lvl7pPr>
            <a:lvl8pPr lvl="7" algn="l">
              <a:lnSpc>
                <a:spcPct val="100000"/>
              </a:lnSpc>
              <a:spcBef>
                <a:spcPts val="0"/>
              </a:spcBef>
              <a:spcAft>
                <a:spcPts val="0"/>
              </a:spcAft>
              <a:buClr>
                <a:srgbClr val="A142F4"/>
              </a:buClr>
              <a:buSzPts val="900"/>
              <a:buNone/>
              <a:defRPr sz="900">
                <a:solidFill>
                  <a:srgbClr val="A142F4"/>
                </a:solidFill>
              </a:defRPr>
            </a:lvl8pPr>
            <a:lvl9pPr lvl="8" algn="l">
              <a:lnSpc>
                <a:spcPct val="100000"/>
              </a:lnSpc>
              <a:spcBef>
                <a:spcPts val="0"/>
              </a:spcBef>
              <a:spcAft>
                <a:spcPts val="0"/>
              </a:spcAft>
              <a:buClr>
                <a:srgbClr val="A142F4"/>
              </a:buClr>
              <a:buSzPts val="900"/>
              <a:buNone/>
              <a:defRPr sz="900">
                <a:solidFill>
                  <a:srgbClr val="A142F4"/>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Blue 1">
  <p:cSld name="CUSTOM_7_2">
    <p:spTree>
      <p:nvGrpSpPr>
        <p:cNvPr id="768" name="Shape 768"/>
        <p:cNvGrpSpPr/>
        <p:nvPr/>
      </p:nvGrpSpPr>
      <p:grpSpPr>
        <a:xfrm>
          <a:off x="0" y="0"/>
          <a:ext cx="0" cy="0"/>
          <a:chOff x="0" y="0"/>
          <a:chExt cx="0" cy="0"/>
        </a:xfrm>
      </p:grpSpPr>
      <p:grpSp>
        <p:nvGrpSpPr>
          <p:cNvPr id="769" name="Google Shape;769;p149"/>
          <p:cNvGrpSpPr/>
          <p:nvPr/>
        </p:nvGrpSpPr>
        <p:grpSpPr>
          <a:xfrm>
            <a:off x="8469122" y="4803781"/>
            <a:ext cx="420491" cy="137010"/>
            <a:chOff x="0" y="0"/>
            <a:chExt cx="2077525" cy="676925"/>
          </a:xfrm>
        </p:grpSpPr>
        <p:sp>
          <p:nvSpPr>
            <p:cNvPr id="770" name="Google Shape;770;p1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1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1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3" name="Google Shape;773;p1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4" name="Google Shape;774;p1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5" name="Google Shape;775;p1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6" name="Google Shape;776;p149"/>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77" name="Google Shape;777;p149"/>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78" name="Google Shape;778;p149"/>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79" name="Google Shape;779;p149"/>
          <p:cNvSpPr/>
          <p:nvPr/>
        </p:nvSpPr>
        <p:spPr>
          <a:xfrm>
            <a:off x="-22468" y="235365"/>
            <a:ext cx="57900" cy="46728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Red 1">
  <p:cSld name="CUSTOM_7_1_3">
    <p:spTree>
      <p:nvGrpSpPr>
        <p:cNvPr id="780" name="Shape 780"/>
        <p:cNvGrpSpPr/>
        <p:nvPr/>
      </p:nvGrpSpPr>
      <p:grpSpPr>
        <a:xfrm>
          <a:off x="0" y="0"/>
          <a:ext cx="0" cy="0"/>
          <a:chOff x="0" y="0"/>
          <a:chExt cx="0" cy="0"/>
        </a:xfrm>
      </p:grpSpPr>
      <p:grpSp>
        <p:nvGrpSpPr>
          <p:cNvPr id="781" name="Google Shape;781;p150"/>
          <p:cNvGrpSpPr/>
          <p:nvPr/>
        </p:nvGrpSpPr>
        <p:grpSpPr>
          <a:xfrm>
            <a:off x="8469122" y="4803781"/>
            <a:ext cx="420491" cy="137010"/>
            <a:chOff x="0" y="0"/>
            <a:chExt cx="2077525" cy="676925"/>
          </a:xfrm>
        </p:grpSpPr>
        <p:sp>
          <p:nvSpPr>
            <p:cNvPr id="782" name="Google Shape;782;p1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1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1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1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6" name="Google Shape;786;p1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7" name="Google Shape;787;p1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88" name="Google Shape;788;p150"/>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789" name="Google Shape;789;p150"/>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790" name="Google Shape;790;p150"/>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791" name="Google Shape;791;p150"/>
          <p:cNvSpPr/>
          <p:nvPr/>
        </p:nvSpPr>
        <p:spPr>
          <a:xfrm>
            <a:off x="-22468" y="235365"/>
            <a:ext cx="57900" cy="4672800"/>
          </a:xfrm>
          <a:prstGeom prst="rect">
            <a:avLst/>
          </a:prstGeom>
          <a:solidFill>
            <a:schemeClr val="accent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Yellow 1">
  <p:cSld name="CUSTOM_7_1_1_3">
    <p:spTree>
      <p:nvGrpSpPr>
        <p:cNvPr id="792" name="Shape 792"/>
        <p:cNvGrpSpPr/>
        <p:nvPr/>
      </p:nvGrpSpPr>
      <p:grpSpPr>
        <a:xfrm>
          <a:off x="0" y="0"/>
          <a:ext cx="0" cy="0"/>
          <a:chOff x="0" y="0"/>
          <a:chExt cx="0" cy="0"/>
        </a:xfrm>
      </p:grpSpPr>
      <p:grpSp>
        <p:nvGrpSpPr>
          <p:cNvPr id="793" name="Google Shape;793;p151"/>
          <p:cNvGrpSpPr/>
          <p:nvPr/>
        </p:nvGrpSpPr>
        <p:grpSpPr>
          <a:xfrm>
            <a:off x="8469122" y="4803781"/>
            <a:ext cx="420491" cy="137010"/>
            <a:chOff x="0" y="0"/>
            <a:chExt cx="2077525" cy="676925"/>
          </a:xfrm>
        </p:grpSpPr>
        <p:sp>
          <p:nvSpPr>
            <p:cNvPr id="794" name="Google Shape;794;p1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5" name="Google Shape;795;p1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6" name="Google Shape;796;p1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7" name="Google Shape;797;p1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1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1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00" name="Google Shape;800;p151"/>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01" name="Google Shape;801;p151"/>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02" name="Google Shape;802;p151"/>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03" name="Google Shape;803;p151"/>
          <p:cNvSpPr/>
          <p:nvPr/>
        </p:nvSpPr>
        <p:spPr>
          <a:xfrm>
            <a:off x="-22468" y="235365"/>
            <a:ext cx="57900" cy="4672800"/>
          </a:xfrm>
          <a:prstGeom prst="rect">
            <a:avLst/>
          </a:prstGeom>
          <a:solidFill>
            <a:schemeClr val="accent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een 1">
  <p:cSld name="CUSTOM_7_1_1_1_2">
    <p:spTree>
      <p:nvGrpSpPr>
        <p:cNvPr id="804" name="Shape 804"/>
        <p:cNvGrpSpPr/>
        <p:nvPr/>
      </p:nvGrpSpPr>
      <p:grpSpPr>
        <a:xfrm>
          <a:off x="0" y="0"/>
          <a:ext cx="0" cy="0"/>
          <a:chOff x="0" y="0"/>
          <a:chExt cx="0" cy="0"/>
        </a:xfrm>
      </p:grpSpPr>
      <p:grpSp>
        <p:nvGrpSpPr>
          <p:cNvPr id="805" name="Google Shape;805;p152"/>
          <p:cNvGrpSpPr/>
          <p:nvPr/>
        </p:nvGrpSpPr>
        <p:grpSpPr>
          <a:xfrm>
            <a:off x="8469122" y="4803781"/>
            <a:ext cx="420491" cy="137010"/>
            <a:chOff x="0" y="0"/>
            <a:chExt cx="2077525" cy="676925"/>
          </a:xfrm>
        </p:grpSpPr>
        <p:sp>
          <p:nvSpPr>
            <p:cNvPr id="806" name="Google Shape;806;p1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7" name="Google Shape;807;p1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8" name="Google Shape;808;p1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9" name="Google Shape;809;p1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0" name="Google Shape;810;p1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1" name="Google Shape;811;p1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12" name="Google Shape;812;p152"/>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13" name="Google Shape;813;p152"/>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14" name="Google Shape;814;p152"/>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15" name="Google Shape;815;p152"/>
          <p:cNvSpPr/>
          <p:nvPr/>
        </p:nvSpPr>
        <p:spPr>
          <a:xfrm>
            <a:off x="-22468" y="235365"/>
            <a:ext cx="57900" cy="46728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Core_Gray 1">
  <p:cSld name="CUSTOM_7_1_2_1">
    <p:spTree>
      <p:nvGrpSpPr>
        <p:cNvPr id="816" name="Shape 816"/>
        <p:cNvGrpSpPr/>
        <p:nvPr/>
      </p:nvGrpSpPr>
      <p:grpSpPr>
        <a:xfrm>
          <a:off x="0" y="0"/>
          <a:ext cx="0" cy="0"/>
          <a:chOff x="0" y="0"/>
          <a:chExt cx="0" cy="0"/>
        </a:xfrm>
      </p:grpSpPr>
      <p:grpSp>
        <p:nvGrpSpPr>
          <p:cNvPr id="817" name="Google Shape;817;p153"/>
          <p:cNvGrpSpPr/>
          <p:nvPr/>
        </p:nvGrpSpPr>
        <p:grpSpPr>
          <a:xfrm>
            <a:off x="8469122" y="4803781"/>
            <a:ext cx="420491" cy="137010"/>
            <a:chOff x="0" y="0"/>
            <a:chExt cx="2077525" cy="676925"/>
          </a:xfrm>
        </p:grpSpPr>
        <p:sp>
          <p:nvSpPr>
            <p:cNvPr id="818" name="Google Shape;818;p1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9" name="Google Shape;819;p1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0" name="Google Shape;820;p1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1" name="Google Shape;821;p1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2" name="Google Shape;822;p1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3" name="Google Shape;823;p1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24" name="Google Shape;824;p153"/>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25" name="Google Shape;825;p153"/>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26" name="Google Shape;826;p153"/>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27" name="Google Shape;827;p153"/>
          <p:cNvSpPr/>
          <p:nvPr/>
        </p:nvSpPr>
        <p:spPr>
          <a:xfrm>
            <a:off x="-22468" y="235365"/>
            <a:ext cx="57900" cy="46728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Orange 1">
  <p:cSld name="CUSTOM_7_1_1_2_1">
    <p:spTree>
      <p:nvGrpSpPr>
        <p:cNvPr id="828" name="Shape 828"/>
        <p:cNvGrpSpPr/>
        <p:nvPr/>
      </p:nvGrpSpPr>
      <p:grpSpPr>
        <a:xfrm>
          <a:off x="0" y="0"/>
          <a:ext cx="0" cy="0"/>
          <a:chOff x="0" y="0"/>
          <a:chExt cx="0" cy="0"/>
        </a:xfrm>
      </p:grpSpPr>
      <p:grpSp>
        <p:nvGrpSpPr>
          <p:cNvPr id="829" name="Google Shape;829;p154"/>
          <p:cNvGrpSpPr/>
          <p:nvPr/>
        </p:nvGrpSpPr>
        <p:grpSpPr>
          <a:xfrm>
            <a:off x="8469122" y="4803781"/>
            <a:ext cx="420491" cy="137010"/>
            <a:chOff x="0" y="0"/>
            <a:chExt cx="2077525" cy="676925"/>
          </a:xfrm>
        </p:grpSpPr>
        <p:sp>
          <p:nvSpPr>
            <p:cNvPr id="830" name="Google Shape;830;p15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15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15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3" name="Google Shape;833;p15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4" name="Google Shape;834;p15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5" name="Google Shape;835;p15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36" name="Google Shape;836;p15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37" name="Google Shape;837;p154"/>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38" name="Google Shape;838;p154"/>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39" name="Google Shape;839;p154"/>
          <p:cNvSpPr/>
          <p:nvPr/>
        </p:nvSpPr>
        <p:spPr>
          <a:xfrm>
            <a:off x="-22468" y="235365"/>
            <a:ext cx="57900" cy="46728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Cyan 1">
  <p:cSld name="CUSTOM_7_1_1_1_1_2">
    <p:spTree>
      <p:nvGrpSpPr>
        <p:cNvPr id="840" name="Shape 840"/>
        <p:cNvGrpSpPr/>
        <p:nvPr/>
      </p:nvGrpSpPr>
      <p:grpSpPr>
        <a:xfrm>
          <a:off x="0" y="0"/>
          <a:ext cx="0" cy="0"/>
          <a:chOff x="0" y="0"/>
          <a:chExt cx="0" cy="0"/>
        </a:xfrm>
      </p:grpSpPr>
      <p:grpSp>
        <p:nvGrpSpPr>
          <p:cNvPr id="841" name="Google Shape;841;p155"/>
          <p:cNvGrpSpPr/>
          <p:nvPr/>
        </p:nvGrpSpPr>
        <p:grpSpPr>
          <a:xfrm>
            <a:off x="8469122" y="4803781"/>
            <a:ext cx="420491" cy="137010"/>
            <a:chOff x="0" y="0"/>
            <a:chExt cx="2077525" cy="676925"/>
          </a:xfrm>
        </p:grpSpPr>
        <p:sp>
          <p:nvSpPr>
            <p:cNvPr id="842" name="Google Shape;842;p1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1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1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1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6" name="Google Shape;846;p1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7" name="Google Shape;847;p1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48" name="Google Shape;848;p155"/>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49" name="Google Shape;849;p155"/>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50" name="Google Shape;850;p155"/>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51" name="Google Shape;851;p155"/>
          <p:cNvSpPr/>
          <p:nvPr/>
        </p:nvSpPr>
        <p:spPr>
          <a:xfrm>
            <a:off x="-22468" y="235365"/>
            <a:ext cx="57900" cy="4672800"/>
          </a:xfrm>
          <a:prstGeom prst="rect">
            <a:avLst/>
          </a:prstGeom>
          <a:solidFill>
            <a:srgbClr val="24C1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ink 1">
  <p:cSld name="CUSTOM_7_1_1_1_1_1_2">
    <p:spTree>
      <p:nvGrpSpPr>
        <p:cNvPr id="852" name="Shape 852"/>
        <p:cNvGrpSpPr/>
        <p:nvPr/>
      </p:nvGrpSpPr>
      <p:grpSpPr>
        <a:xfrm>
          <a:off x="0" y="0"/>
          <a:ext cx="0" cy="0"/>
          <a:chOff x="0" y="0"/>
          <a:chExt cx="0" cy="0"/>
        </a:xfrm>
      </p:grpSpPr>
      <p:grpSp>
        <p:nvGrpSpPr>
          <p:cNvPr id="853" name="Google Shape;853;p156"/>
          <p:cNvGrpSpPr/>
          <p:nvPr/>
        </p:nvGrpSpPr>
        <p:grpSpPr>
          <a:xfrm>
            <a:off x="8469122" y="4803781"/>
            <a:ext cx="420491" cy="137010"/>
            <a:chOff x="0" y="0"/>
            <a:chExt cx="2077525" cy="676925"/>
          </a:xfrm>
        </p:grpSpPr>
        <p:sp>
          <p:nvSpPr>
            <p:cNvPr id="854" name="Google Shape;854;p1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1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1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1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1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1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60" name="Google Shape;860;p15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61" name="Google Shape;861;p156"/>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62" name="Google Shape;862;p156"/>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63" name="Google Shape;863;p156"/>
          <p:cNvSpPr/>
          <p:nvPr/>
        </p:nvSpPr>
        <p:spPr>
          <a:xfrm>
            <a:off x="-22468" y="235365"/>
            <a:ext cx="57900" cy="4672800"/>
          </a:xfrm>
          <a:prstGeom prst="rect">
            <a:avLst/>
          </a:prstGeom>
          <a:solidFill>
            <a:srgbClr val="F439A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_Secondary_Purple 1">
  <p:cSld name="CUSTOM_7_1_1_1_1_1_1_1">
    <p:spTree>
      <p:nvGrpSpPr>
        <p:cNvPr id="864" name="Shape 864"/>
        <p:cNvGrpSpPr/>
        <p:nvPr/>
      </p:nvGrpSpPr>
      <p:grpSpPr>
        <a:xfrm>
          <a:off x="0" y="0"/>
          <a:ext cx="0" cy="0"/>
          <a:chOff x="0" y="0"/>
          <a:chExt cx="0" cy="0"/>
        </a:xfrm>
      </p:grpSpPr>
      <p:grpSp>
        <p:nvGrpSpPr>
          <p:cNvPr id="865" name="Google Shape;865;p157"/>
          <p:cNvGrpSpPr/>
          <p:nvPr/>
        </p:nvGrpSpPr>
        <p:grpSpPr>
          <a:xfrm>
            <a:off x="8469122" y="4803781"/>
            <a:ext cx="420491" cy="137010"/>
            <a:chOff x="0" y="0"/>
            <a:chExt cx="2077525" cy="676925"/>
          </a:xfrm>
        </p:grpSpPr>
        <p:sp>
          <p:nvSpPr>
            <p:cNvPr id="866" name="Google Shape;866;p15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7" name="Google Shape;867;p15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8" name="Google Shape;868;p15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15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15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15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872" name="Google Shape;872;p157"/>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SzPts val="1400"/>
              <a:buNone/>
              <a:defRPr>
                <a:latin typeface="Arial"/>
                <a:ea typeface="Arial"/>
                <a:cs typeface="Arial"/>
                <a:sym typeface="Arial"/>
              </a:defRPr>
            </a:lvl1pPr>
            <a:lvl2pPr lvl="1" algn="l">
              <a:lnSpc>
                <a:spcPct val="115000"/>
              </a:lnSpc>
              <a:spcBef>
                <a:spcPts val="0"/>
              </a:spcBef>
              <a:spcAft>
                <a:spcPts val="0"/>
              </a:spcAft>
              <a:buSzPts val="1400"/>
              <a:buNone/>
              <a:defRPr>
                <a:latin typeface="Arial"/>
                <a:ea typeface="Arial"/>
                <a:cs typeface="Arial"/>
                <a:sym typeface="Arial"/>
              </a:defRPr>
            </a:lvl2pPr>
            <a:lvl3pPr lvl="2" algn="l">
              <a:lnSpc>
                <a:spcPct val="115000"/>
              </a:lnSpc>
              <a:spcBef>
                <a:spcPts val="0"/>
              </a:spcBef>
              <a:spcAft>
                <a:spcPts val="0"/>
              </a:spcAft>
              <a:buSzPts val="1400"/>
              <a:buNone/>
              <a:defRPr>
                <a:latin typeface="Arial"/>
                <a:ea typeface="Arial"/>
                <a:cs typeface="Arial"/>
                <a:sym typeface="Arial"/>
              </a:defRPr>
            </a:lvl3pPr>
            <a:lvl4pPr lvl="3" algn="l">
              <a:lnSpc>
                <a:spcPct val="115000"/>
              </a:lnSpc>
              <a:spcBef>
                <a:spcPts val="0"/>
              </a:spcBef>
              <a:spcAft>
                <a:spcPts val="0"/>
              </a:spcAft>
              <a:buSzPts val="1400"/>
              <a:buNone/>
              <a:defRPr>
                <a:latin typeface="Arial"/>
                <a:ea typeface="Arial"/>
                <a:cs typeface="Arial"/>
                <a:sym typeface="Arial"/>
              </a:defRPr>
            </a:lvl4pPr>
            <a:lvl5pPr lvl="4" algn="l">
              <a:lnSpc>
                <a:spcPct val="115000"/>
              </a:lnSpc>
              <a:spcBef>
                <a:spcPts val="0"/>
              </a:spcBef>
              <a:spcAft>
                <a:spcPts val="0"/>
              </a:spcAft>
              <a:buSzPts val="1400"/>
              <a:buNone/>
              <a:defRPr>
                <a:latin typeface="Arial"/>
                <a:ea typeface="Arial"/>
                <a:cs typeface="Arial"/>
                <a:sym typeface="Arial"/>
              </a:defRPr>
            </a:lvl5pPr>
            <a:lvl6pPr lvl="5" algn="l">
              <a:lnSpc>
                <a:spcPct val="115000"/>
              </a:lnSpc>
              <a:spcBef>
                <a:spcPts val="0"/>
              </a:spcBef>
              <a:spcAft>
                <a:spcPts val="0"/>
              </a:spcAft>
              <a:buSzPts val="1400"/>
              <a:buNone/>
              <a:defRPr>
                <a:latin typeface="Arial"/>
                <a:ea typeface="Arial"/>
                <a:cs typeface="Arial"/>
                <a:sym typeface="Arial"/>
              </a:defRPr>
            </a:lvl6pPr>
            <a:lvl7pPr lvl="6" algn="l">
              <a:lnSpc>
                <a:spcPct val="115000"/>
              </a:lnSpc>
              <a:spcBef>
                <a:spcPts val="0"/>
              </a:spcBef>
              <a:spcAft>
                <a:spcPts val="0"/>
              </a:spcAft>
              <a:buSzPts val="1400"/>
              <a:buNone/>
              <a:defRPr>
                <a:latin typeface="Arial"/>
                <a:ea typeface="Arial"/>
                <a:cs typeface="Arial"/>
                <a:sym typeface="Arial"/>
              </a:defRPr>
            </a:lvl7pPr>
            <a:lvl8pPr lvl="7" algn="l">
              <a:lnSpc>
                <a:spcPct val="115000"/>
              </a:lnSpc>
              <a:spcBef>
                <a:spcPts val="0"/>
              </a:spcBef>
              <a:spcAft>
                <a:spcPts val="0"/>
              </a:spcAft>
              <a:buSzPts val="1400"/>
              <a:buNone/>
              <a:defRPr>
                <a:latin typeface="Arial"/>
                <a:ea typeface="Arial"/>
                <a:cs typeface="Arial"/>
                <a:sym typeface="Arial"/>
              </a:defRPr>
            </a:lvl8pPr>
            <a:lvl9pPr lvl="8" algn="l">
              <a:lnSpc>
                <a:spcPct val="115000"/>
              </a:lnSpc>
              <a:spcBef>
                <a:spcPts val="0"/>
              </a:spcBef>
              <a:spcAft>
                <a:spcPts val="0"/>
              </a:spcAft>
              <a:buSzPts val="1400"/>
              <a:buNone/>
              <a:defRPr>
                <a:latin typeface="Arial"/>
                <a:ea typeface="Arial"/>
                <a:cs typeface="Arial"/>
                <a:sym typeface="Arial"/>
              </a:defRPr>
            </a:lvl9pPr>
          </a:lstStyle>
          <a:p/>
        </p:txBody>
      </p:sp>
      <p:sp>
        <p:nvSpPr>
          <p:cNvPr id="873" name="Google Shape;873;p157"/>
          <p:cNvSpPr txBox="1"/>
          <p:nvPr/>
        </p:nvSpPr>
        <p:spPr>
          <a:xfrm>
            <a:off x="7915825" y="57150"/>
            <a:ext cx="973800" cy="460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Arial"/>
                <a:ea typeface="Arial"/>
                <a:cs typeface="Arial"/>
                <a:sym typeface="Arial"/>
              </a:rPr>
              <a:t>Proprietary + Confidential</a:t>
            </a:r>
            <a:endParaRPr b="0" i="0" sz="600" u="none" cap="none" strike="noStrike">
              <a:solidFill>
                <a:srgbClr val="BDC1C6"/>
              </a:solidFill>
              <a:latin typeface="Arial"/>
              <a:ea typeface="Arial"/>
              <a:cs typeface="Arial"/>
              <a:sym typeface="Arial"/>
            </a:endParaRPr>
          </a:p>
        </p:txBody>
      </p:sp>
      <p:sp>
        <p:nvSpPr>
          <p:cNvPr id="874" name="Google Shape;874;p157"/>
          <p:cNvSpPr txBox="1"/>
          <p:nvPr>
            <p:ph idx="1" type="body"/>
          </p:nvPr>
        </p:nvSpPr>
        <p:spPr>
          <a:xfrm>
            <a:off x="457175" y="1152475"/>
            <a:ext cx="8229900" cy="3416400"/>
          </a:xfrm>
          <a:prstGeom prst="rect">
            <a:avLst/>
          </a:prstGeom>
          <a:noFill/>
          <a:ln>
            <a:noFill/>
          </a:ln>
        </p:spPr>
        <p:txBody>
          <a:bodyPr anchorCtr="0" anchor="t" bIns="0" lIns="0" spcFirstLastPara="1" rIns="91425" wrap="square" tIns="0">
            <a:noAutofit/>
          </a:bodyPr>
          <a:lstStyle>
            <a:lvl1pPr indent="-292100" lvl="0" marL="457200" algn="l">
              <a:lnSpc>
                <a:spcPct val="150000"/>
              </a:lnSpc>
              <a:spcBef>
                <a:spcPts val="0"/>
              </a:spcBef>
              <a:spcAft>
                <a:spcPts val="0"/>
              </a:spcAft>
              <a:buClr>
                <a:schemeClr val="lt1"/>
              </a:buClr>
              <a:buSzPts val="1000"/>
              <a:buChar char="●"/>
              <a:defRPr>
                <a:solidFill>
                  <a:schemeClr val="lt1"/>
                </a:solidFill>
              </a:defRPr>
            </a:lvl1pPr>
            <a:lvl2pPr indent="-292100" lvl="1" marL="914400" algn="l">
              <a:lnSpc>
                <a:spcPct val="150000"/>
              </a:lnSpc>
              <a:spcBef>
                <a:spcPts val="0"/>
              </a:spcBef>
              <a:spcAft>
                <a:spcPts val="0"/>
              </a:spcAft>
              <a:buClr>
                <a:schemeClr val="lt1"/>
              </a:buClr>
              <a:buSzPts val="1000"/>
              <a:buChar char="○"/>
              <a:defRPr>
                <a:solidFill>
                  <a:schemeClr val="lt1"/>
                </a:solidFill>
              </a:defRPr>
            </a:lvl2pPr>
            <a:lvl3pPr indent="-292100" lvl="2" marL="1371600" algn="l">
              <a:lnSpc>
                <a:spcPct val="150000"/>
              </a:lnSpc>
              <a:spcBef>
                <a:spcPts val="0"/>
              </a:spcBef>
              <a:spcAft>
                <a:spcPts val="0"/>
              </a:spcAft>
              <a:buClr>
                <a:schemeClr val="lt1"/>
              </a:buClr>
              <a:buSzPts val="1000"/>
              <a:buChar char="■"/>
              <a:defRPr>
                <a:solidFill>
                  <a:schemeClr val="lt1"/>
                </a:solidFill>
              </a:defRPr>
            </a:lvl3pPr>
            <a:lvl4pPr indent="-292100" lvl="3" marL="1828800" algn="l">
              <a:lnSpc>
                <a:spcPct val="150000"/>
              </a:lnSpc>
              <a:spcBef>
                <a:spcPts val="0"/>
              </a:spcBef>
              <a:spcAft>
                <a:spcPts val="0"/>
              </a:spcAft>
              <a:buClr>
                <a:schemeClr val="lt1"/>
              </a:buClr>
              <a:buSzPts val="1000"/>
              <a:buChar char="●"/>
              <a:defRPr>
                <a:solidFill>
                  <a:schemeClr val="lt1"/>
                </a:solidFill>
              </a:defRPr>
            </a:lvl4pPr>
            <a:lvl5pPr indent="-292100" lvl="4" marL="2286000" algn="l">
              <a:lnSpc>
                <a:spcPct val="150000"/>
              </a:lnSpc>
              <a:spcBef>
                <a:spcPts val="0"/>
              </a:spcBef>
              <a:spcAft>
                <a:spcPts val="0"/>
              </a:spcAft>
              <a:buClr>
                <a:schemeClr val="lt1"/>
              </a:buClr>
              <a:buSzPts val="1000"/>
              <a:buChar char="○"/>
              <a:defRPr>
                <a:solidFill>
                  <a:schemeClr val="lt1"/>
                </a:solidFill>
              </a:defRPr>
            </a:lvl5pPr>
            <a:lvl6pPr indent="-292100" lvl="5" marL="2743200" algn="l">
              <a:lnSpc>
                <a:spcPct val="150000"/>
              </a:lnSpc>
              <a:spcBef>
                <a:spcPts val="0"/>
              </a:spcBef>
              <a:spcAft>
                <a:spcPts val="0"/>
              </a:spcAft>
              <a:buClr>
                <a:schemeClr val="lt1"/>
              </a:buClr>
              <a:buSzPts val="1000"/>
              <a:buChar char="■"/>
              <a:defRPr>
                <a:solidFill>
                  <a:schemeClr val="lt1"/>
                </a:solidFill>
              </a:defRPr>
            </a:lvl6pPr>
            <a:lvl7pPr indent="-292100" lvl="6" marL="3200400" algn="l">
              <a:lnSpc>
                <a:spcPct val="150000"/>
              </a:lnSpc>
              <a:spcBef>
                <a:spcPts val="0"/>
              </a:spcBef>
              <a:spcAft>
                <a:spcPts val="0"/>
              </a:spcAft>
              <a:buClr>
                <a:schemeClr val="lt1"/>
              </a:buClr>
              <a:buSzPts val="1000"/>
              <a:buChar char="●"/>
              <a:defRPr>
                <a:solidFill>
                  <a:schemeClr val="lt1"/>
                </a:solidFill>
              </a:defRPr>
            </a:lvl7pPr>
            <a:lvl8pPr indent="-292100" lvl="7" marL="3657600" algn="l">
              <a:lnSpc>
                <a:spcPct val="150000"/>
              </a:lnSpc>
              <a:spcBef>
                <a:spcPts val="0"/>
              </a:spcBef>
              <a:spcAft>
                <a:spcPts val="0"/>
              </a:spcAft>
              <a:buClr>
                <a:schemeClr val="lt1"/>
              </a:buClr>
              <a:buSzPts val="1000"/>
              <a:buChar char="○"/>
              <a:defRPr>
                <a:solidFill>
                  <a:schemeClr val="lt1"/>
                </a:solidFill>
              </a:defRPr>
            </a:lvl8pPr>
            <a:lvl9pPr indent="-292100" lvl="8" marL="4114800" algn="l">
              <a:lnSpc>
                <a:spcPct val="150000"/>
              </a:lnSpc>
              <a:spcBef>
                <a:spcPts val="0"/>
              </a:spcBef>
              <a:spcAft>
                <a:spcPts val="0"/>
              </a:spcAft>
              <a:buClr>
                <a:schemeClr val="lt1"/>
              </a:buClr>
              <a:buSzPts val="1000"/>
              <a:buChar char="■"/>
              <a:defRPr>
                <a:solidFill>
                  <a:schemeClr val="lt1"/>
                </a:solidFill>
              </a:defRPr>
            </a:lvl9pPr>
          </a:lstStyle>
          <a:p/>
        </p:txBody>
      </p:sp>
      <p:sp>
        <p:nvSpPr>
          <p:cNvPr id="875" name="Google Shape;875;p157"/>
          <p:cNvSpPr/>
          <p:nvPr/>
        </p:nvSpPr>
        <p:spPr>
          <a:xfrm>
            <a:off x="-22468" y="235365"/>
            <a:ext cx="57900" cy="4672800"/>
          </a:xfrm>
          <a:prstGeom prst="rect">
            <a:avLst/>
          </a:prstGeom>
          <a:solidFill>
            <a:srgbClr val="A142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20" Type="http://schemas.openxmlformats.org/officeDocument/2006/relationships/slideLayout" Target="../slideLayouts/slideLayout68.xml"/><Relationship Id="rId22" Type="http://schemas.openxmlformats.org/officeDocument/2006/relationships/theme" Target="../theme/theme4.xml"/><Relationship Id="rId21" Type="http://schemas.openxmlformats.org/officeDocument/2006/relationships/slideLayout" Target="../slideLayouts/slideLayout69.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9.xml"/><Relationship Id="rId84" Type="http://schemas.openxmlformats.org/officeDocument/2006/relationships/slideLayout" Target="../slideLayouts/slideLayout153.xml"/><Relationship Id="rId83" Type="http://schemas.openxmlformats.org/officeDocument/2006/relationships/slideLayout" Target="../slideLayouts/slideLayout152.xml"/><Relationship Id="rId42" Type="http://schemas.openxmlformats.org/officeDocument/2006/relationships/slideLayout" Target="../slideLayouts/slideLayout111.xml"/><Relationship Id="rId86" Type="http://schemas.openxmlformats.org/officeDocument/2006/relationships/slideLayout" Target="../slideLayouts/slideLayout155.xml"/><Relationship Id="rId41" Type="http://schemas.openxmlformats.org/officeDocument/2006/relationships/slideLayout" Target="../slideLayouts/slideLayout110.xml"/><Relationship Id="rId85" Type="http://schemas.openxmlformats.org/officeDocument/2006/relationships/slideLayout" Target="../slideLayouts/slideLayout154.xml"/><Relationship Id="rId44" Type="http://schemas.openxmlformats.org/officeDocument/2006/relationships/slideLayout" Target="../slideLayouts/slideLayout113.xml"/><Relationship Id="rId43" Type="http://schemas.openxmlformats.org/officeDocument/2006/relationships/slideLayout" Target="../slideLayouts/slideLayout112.xml"/><Relationship Id="rId87" Type="http://schemas.openxmlformats.org/officeDocument/2006/relationships/theme" Target="../theme/theme3.xml"/><Relationship Id="rId46" Type="http://schemas.openxmlformats.org/officeDocument/2006/relationships/slideLayout" Target="../slideLayouts/slideLayout115.xml"/><Relationship Id="rId45" Type="http://schemas.openxmlformats.org/officeDocument/2006/relationships/slideLayout" Target="../slideLayouts/slideLayout114.xml"/><Relationship Id="rId80" Type="http://schemas.openxmlformats.org/officeDocument/2006/relationships/slideLayout" Target="../slideLayouts/slideLayout149.xml"/><Relationship Id="rId82" Type="http://schemas.openxmlformats.org/officeDocument/2006/relationships/slideLayout" Target="../slideLayouts/slideLayout151.xml"/><Relationship Id="rId81" Type="http://schemas.openxmlformats.org/officeDocument/2006/relationships/slideLayout" Target="../slideLayouts/slideLayout150.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48" Type="http://schemas.openxmlformats.org/officeDocument/2006/relationships/slideLayout" Target="../slideLayouts/slideLayout117.xml"/><Relationship Id="rId47" Type="http://schemas.openxmlformats.org/officeDocument/2006/relationships/slideLayout" Target="../slideLayouts/slideLayout116.xml"/><Relationship Id="rId49" Type="http://schemas.openxmlformats.org/officeDocument/2006/relationships/slideLayout" Target="../slideLayouts/slideLayout11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73" Type="http://schemas.openxmlformats.org/officeDocument/2006/relationships/slideLayout" Target="../slideLayouts/slideLayout142.xml"/><Relationship Id="rId72" Type="http://schemas.openxmlformats.org/officeDocument/2006/relationships/slideLayout" Target="../slideLayouts/slideLayout141.xml"/><Relationship Id="rId31" Type="http://schemas.openxmlformats.org/officeDocument/2006/relationships/slideLayout" Target="../slideLayouts/slideLayout100.xml"/><Relationship Id="rId75" Type="http://schemas.openxmlformats.org/officeDocument/2006/relationships/slideLayout" Target="../slideLayouts/slideLayout144.xml"/><Relationship Id="rId30" Type="http://schemas.openxmlformats.org/officeDocument/2006/relationships/slideLayout" Target="../slideLayouts/slideLayout99.xml"/><Relationship Id="rId74" Type="http://schemas.openxmlformats.org/officeDocument/2006/relationships/slideLayout" Target="../slideLayouts/slideLayout143.xml"/><Relationship Id="rId33" Type="http://schemas.openxmlformats.org/officeDocument/2006/relationships/slideLayout" Target="../slideLayouts/slideLayout102.xml"/><Relationship Id="rId77" Type="http://schemas.openxmlformats.org/officeDocument/2006/relationships/slideLayout" Target="../slideLayouts/slideLayout146.xml"/><Relationship Id="rId32" Type="http://schemas.openxmlformats.org/officeDocument/2006/relationships/slideLayout" Target="../slideLayouts/slideLayout101.xml"/><Relationship Id="rId76" Type="http://schemas.openxmlformats.org/officeDocument/2006/relationships/slideLayout" Target="../slideLayouts/slideLayout145.xml"/><Relationship Id="rId35" Type="http://schemas.openxmlformats.org/officeDocument/2006/relationships/slideLayout" Target="../slideLayouts/slideLayout104.xml"/><Relationship Id="rId79" Type="http://schemas.openxmlformats.org/officeDocument/2006/relationships/slideLayout" Target="../slideLayouts/slideLayout148.xml"/><Relationship Id="rId34" Type="http://schemas.openxmlformats.org/officeDocument/2006/relationships/slideLayout" Target="../slideLayouts/slideLayout103.xml"/><Relationship Id="rId78" Type="http://schemas.openxmlformats.org/officeDocument/2006/relationships/slideLayout" Target="../slideLayouts/slideLayout147.xml"/><Relationship Id="rId71" Type="http://schemas.openxmlformats.org/officeDocument/2006/relationships/slideLayout" Target="../slideLayouts/slideLayout140.xml"/><Relationship Id="rId70" Type="http://schemas.openxmlformats.org/officeDocument/2006/relationships/slideLayout" Target="../slideLayouts/slideLayout139.xml"/><Relationship Id="rId37" Type="http://schemas.openxmlformats.org/officeDocument/2006/relationships/slideLayout" Target="../slideLayouts/slideLayout106.xml"/><Relationship Id="rId36" Type="http://schemas.openxmlformats.org/officeDocument/2006/relationships/slideLayout" Target="../slideLayouts/slideLayout105.xml"/><Relationship Id="rId39" Type="http://schemas.openxmlformats.org/officeDocument/2006/relationships/slideLayout" Target="../slideLayouts/slideLayout108.xml"/><Relationship Id="rId38" Type="http://schemas.openxmlformats.org/officeDocument/2006/relationships/slideLayout" Target="../slideLayouts/slideLayout107.xml"/><Relationship Id="rId62" Type="http://schemas.openxmlformats.org/officeDocument/2006/relationships/slideLayout" Target="../slideLayouts/slideLayout131.xml"/><Relationship Id="rId61" Type="http://schemas.openxmlformats.org/officeDocument/2006/relationships/slideLayout" Target="../slideLayouts/slideLayout130.xml"/><Relationship Id="rId20" Type="http://schemas.openxmlformats.org/officeDocument/2006/relationships/slideLayout" Target="../slideLayouts/slideLayout89.xml"/><Relationship Id="rId64" Type="http://schemas.openxmlformats.org/officeDocument/2006/relationships/slideLayout" Target="../slideLayouts/slideLayout133.xml"/><Relationship Id="rId63" Type="http://schemas.openxmlformats.org/officeDocument/2006/relationships/slideLayout" Target="../slideLayouts/slideLayout132.xml"/><Relationship Id="rId22" Type="http://schemas.openxmlformats.org/officeDocument/2006/relationships/slideLayout" Target="../slideLayouts/slideLayout91.xml"/><Relationship Id="rId66" Type="http://schemas.openxmlformats.org/officeDocument/2006/relationships/slideLayout" Target="../slideLayouts/slideLayout135.xml"/><Relationship Id="rId21" Type="http://schemas.openxmlformats.org/officeDocument/2006/relationships/slideLayout" Target="../slideLayouts/slideLayout90.xml"/><Relationship Id="rId65" Type="http://schemas.openxmlformats.org/officeDocument/2006/relationships/slideLayout" Target="../slideLayouts/slideLayout134.xml"/><Relationship Id="rId24" Type="http://schemas.openxmlformats.org/officeDocument/2006/relationships/slideLayout" Target="../slideLayouts/slideLayout93.xml"/><Relationship Id="rId68" Type="http://schemas.openxmlformats.org/officeDocument/2006/relationships/slideLayout" Target="../slideLayouts/slideLayout137.xml"/><Relationship Id="rId23" Type="http://schemas.openxmlformats.org/officeDocument/2006/relationships/slideLayout" Target="../slideLayouts/slideLayout92.xml"/><Relationship Id="rId67" Type="http://schemas.openxmlformats.org/officeDocument/2006/relationships/slideLayout" Target="../slideLayouts/slideLayout136.xml"/><Relationship Id="rId60" Type="http://schemas.openxmlformats.org/officeDocument/2006/relationships/slideLayout" Target="../slideLayouts/slideLayout129.xml"/><Relationship Id="rId26" Type="http://schemas.openxmlformats.org/officeDocument/2006/relationships/slideLayout" Target="../slideLayouts/slideLayout95.xml"/><Relationship Id="rId25" Type="http://schemas.openxmlformats.org/officeDocument/2006/relationships/slideLayout" Target="../slideLayouts/slideLayout94.xml"/><Relationship Id="rId69" Type="http://schemas.openxmlformats.org/officeDocument/2006/relationships/slideLayout" Target="../slideLayouts/slideLayout138.xml"/><Relationship Id="rId28" Type="http://schemas.openxmlformats.org/officeDocument/2006/relationships/slideLayout" Target="../slideLayouts/slideLayout97.xml"/><Relationship Id="rId27" Type="http://schemas.openxmlformats.org/officeDocument/2006/relationships/slideLayout" Target="../slideLayouts/slideLayout96.xml"/><Relationship Id="rId29" Type="http://schemas.openxmlformats.org/officeDocument/2006/relationships/slideLayout" Target="../slideLayouts/slideLayout98.xml"/><Relationship Id="rId51" Type="http://schemas.openxmlformats.org/officeDocument/2006/relationships/slideLayout" Target="../slideLayouts/slideLayout120.xml"/><Relationship Id="rId50" Type="http://schemas.openxmlformats.org/officeDocument/2006/relationships/slideLayout" Target="../slideLayouts/slideLayout119.xml"/><Relationship Id="rId53" Type="http://schemas.openxmlformats.org/officeDocument/2006/relationships/slideLayout" Target="../slideLayouts/slideLayout122.xml"/><Relationship Id="rId52" Type="http://schemas.openxmlformats.org/officeDocument/2006/relationships/slideLayout" Target="../slideLayouts/slideLayout121.xml"/><Relationship Id="rId11" Type="http://schemas.openxmlformats.org/officeDocument/2006/relationships/slideLayout" Target="../slideLayouts/slideLayout80.xml"/><Relationship Id="rId55" Type="http://schemas.openxmlformats.org/officeDocument/2006/relationships/slideLayout" Target="../slideLayouts/slideLayout124.xml"/><Relationship Id="rId10" Type="http://schemas.openxmlformats.org/officeDocument/2006/relationships/slideLayout" Target="../slideLayouts/slideLayout79.xml"/><Relationship Id="rId54" Type="http://schemas.openxmlformats.org/officeDocument/2006/relationships/slideLayout" Target="../slideLayouts/slideLayout123.xml"/><Relationship Id="rId13" Type="http://schemas.openxmlformats.org/officeDocument/2006/relationships/slideLayout" Target="../slideLayouts/slideLayout82.xml"/><Relationship Id="rId57" Type="http://schemas.openxmlformats.org/officeDocument/2006/relationships/slideLayout" Target="../slideLayouts/slideLayout126.xml"/><Relationship Id="rId12" Type="http://schemas.openxmlformats.org/officeDocument/2006/relationships/slideLayout" Target="../slideLayouts/slideLayout81.xml"/><Relationship Id="rId56" Type="http://schemas.openxmlformats.org/officeDocument/2006/relationships/slideLayout" Target="../slideLayouts/slideLayout125.xml"/><Relationship Id="rId15" Type="http://schemas.openxmlformats.org/officeDocument/2006/relationships/slideLayout" Target="../slideLayouts/slideLayout84.xml"/><Relationship Id="rId59" Type="http://schemas.openxmlformats.org/officeDocument/2006/relationships/slideLayout" Target="../slideLayouts/slideLayout128.xml"/><Relationship Id="rId14" Type="http://schemas.openxmlformats.org/officeDocument/2006/relationships/slideLayout" Target="../slideLayouts/slideLayout83.xml"/><Relationship Id="rId58" Type="http://schemas.openxmlformats.org/officeDocument/2006/relationships/slideLayout" Target="../slideLayouts/slideLayout127.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9" Type="http://schemas.openxmlformats.org/officeDocument/2006/relationships/slideLayout" Target="../slideLayouts/slideLayout88.xml"/><Relationship Id="rId18"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20" Type="http://schemas.openxmlformats.org/officeDocument/2006/relationships/slideLayout" Target="../slideLayouts/slideLayout175.xml"/><Relationship Id="rId22" Type="http://schemas.openxmlformats.org/officeDocument/2006/relationships/slideLayout" Target="../slideLayouts/slideLayout177.xml"/><Relationship Id="rId21" Type="http://schemas.openxmlformats.org/officeDocument/2006/relationships/slideLayout" Target="../slideLayouts/slideLayout176.xml"/><Relationship Id="rId24" Type="http://schemas.openxmlformats.org/officeDocument/2006/relationships/slideLayout" Target="../slideLayouts/slideLayout179.xml"/><Relationship Id="rId23" Type="http://schemas.openxmlformats.org/officeDocument/2006/relationships/slideLayout" Target="../slideLayouts/slideLayout178.xml"/><Relationship Id="rId26" Type="http://schemas.openxmlformats.org/officeDocument/2006/relationships/slideLayout" Target="../slideLayouts/slideLayout181.xml"/><Relationship Id="rId25" Type="http://schemas.openxmlformats.org/officeDocument/2006/relationships/slideLayout" Target="../slideLayouts/slideLayout180.xml"/><Relationship Id="rId28" Type="http://schemas.openxmlformats.org/officeDocument/2006/relationships/theme" Target="../theme/theme5.xml"/><Relationship Id="rId27" Type="http://schemas.openxmlformats.org/officeDocument/2006/relationships/slideLayout" Target="../slideLayouts/slideLayout182.xml"/><Relationship Id="rId11" Type="http://schemas.openxmlformats.org/officeDocument/2006/relationships/slideLayout" Target="../slideLayouts/slideLayout166.xml"/><Relationship Id="rId10" Type="http://schemas.openxmlformats.org/officeDocument/2006/relationships/slideLayout" Target="../slideLayouts/slideLayout165.xml"/><Relationship Id="rId13" Type="http://schemas.openxmlformats.org/officeDocument/2006/relationships/slideLayout" Target="../slideLayouts/slideLayout168.xml"/><Relationship Id="rId12" Type="http://schemas.openxmlformats.org/officeDocument/2006/relationships/slideLayout" Target="../slideLayouts/slideLayout167.xml"/><Relationship Id="rId15" Type="http://schemas.openxmlformats.org/officeDocument/2006/relationships/slideLayout" Target="../slideLayouts/slideLayout170.xml"/><Relationship Id="rId14" Type="http://schemas.openxmlformats.org/officeDocument/2006/relationships/slideLayout" Target="../slideLayouts/slideLayout169.xml"/><Relationship Id="rId17" Type="http://schemas.openxmlformats.org/officeDocument/2006/relationships/slideLayout" Target="../slideLayouts/slideLayout172.xml"/><Relationship Id="rId16" Type="http://schemas.openxmlformats.org/officeDocument/2006/relationships/slideLayout" Target="../slideLayouts/slideLayout171.xml"/><Relationship Id="rId19" Type="http://schemas.openxmlformats.org/officeDocument/2006/relationships/slideLayout" Target="../slideLayouts/slideLayout174.xml"/><Relationship Id="rId1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9pPr>
          </a:lstStyle>
          <a:p/>
        </p:txBody>
      </p:sp>
      <p:sp>
        <p:nvSpPr>
          <p:cNvPr id="7" name="Google Shape;7;p48"/>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1pPr>
            <a:lvl2pPr indent="-292100" lvl="1" marL="914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2pPr>
            <a:lvl3pPr indent="-292100" lvl="2" marL="1371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3pPr>
            <a:lvl4pPr indent="-292100" lvl="3" marL="1828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4pPr>
            <a:lvl5pPr indent="-292100" lvl="4" marL="22860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5pPr>
            <a:lvl6pPr indent="-292100" lvl="5" marL="2743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6pPr>
            <a:lvl7pPr indent="-292100" lvl="6" marL="3200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7pPr>
            <a:lvl8pPr indent="-292100" lvl="7" marL="3657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8pPr>
            <a:lvl9pPr indent="-292100" lvl="8" marL="4114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76" name="Shape 376"/>
        <p:cNvGrpSpPr/>
        <p:nvPr/>
      </p:nvGrpSpPr>
      <p:grpSpPr>
        <a:xfrm>
          <a:off x="0" y="0"/>
          <a:ext cx="0" cy="0"/>
          <a:chOff x="0" y="0"/>
          <a:chExt cx="0" cy="0"/>
        </a:xfrm>
      </p:grpSpPr>
      <p:sp>
        <p:nvSpPr>
          <p:cNvPr id="377" name="Google Shape;37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78" name="Google Shape;378;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79" name="Google Shape;37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8" name="Shape 498"/>
        <p:cNvGrpSpPr/>
        <p:nvPr/>
      </p:nvGrpSpPr>
      <p:grpSpPr>
        <a:xfrm>
          <a:off x="0" y="0"/>
          <a:ext cx="0" cy="0"/>
          <a:chOff x="0" y="0"/>
          <a:chExt cx="0" cy="0"/>
        </a:xfrm>
      </p:grpSpPr>
      <p:sp>
        <p:nvSpPr>
          <p:cNvPr id="499" name="Google Shape;499;p52"/>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9pPr>
          </a:lstStyle>
          <a:p/>
        </p:txBody>
      </p:sp>
      <p:sp>
        <p:nvSpPr>
          <p:cNvPr id="500" name="Google Shape;500;p52"/>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1pPr>
            <a:lvl2pPr indent="-292100" lvl="1" marL="9144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2pPr>
            <a:lvl3pPr indent="-292100" lvl="2" marL="13716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3pPr>
            <a:lvl4pPr indent="-292100" lvl="3" marL="18288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4pPr>
            <a:lvl5pPr indent="-292100" lvl="4" marL="22860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5pPr>
            <a:lvl6pPr indent="-292100" lvl="5" marL="27432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6pPr>
            <a:lvl7pPr indent="-292100" lvl="6" marL="32004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7pPr>
            <a:lvl8pPr indent="-292100" lvl="7" marL="36576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8pPr>
            <a:lvl9pPr indent="-292100" lvl="8" marL="4114800" marR="0" rtl="0" algn="l">
              <a:lnSpc>
                <a:spcPct val="150000"/>
              </a:lnSpc>
              <a:spcBef>
                <a:spcPts val="0"/>
              </a:spcBef>
              <a:spcAft>
                <a:spcPts val="0"/>
              </a:spcAft>
              <a:buClr>
                <a:srgbClr val="5F6368"/>
              </a:buClr>
              <a:buSzPts val="1000"/>
              <a:buFont typeface="Arial"/>
              <a:buChar char="■"/>
              <a:defRPr b="0" i="0" sz="1000" u="none" cap="none" strike="noStrike">
                <a:solidFill>
                  <a:srgbClr val="5F6368"/>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 id="2147483779" r:id="rId60"/>
    <p:sldLayoutId id="2147483780" r:id="rId61"/>
    <p:sldLayoutId id="2147483781" r:id="rId62"/>
    <p:sldLayoutId id="2147483782" r:id="rId63"/>
    <p:sldLayoutId id="2147483783" r:id="rId64"/>
    <p:sldLayoutId id="2147483784" r:id="rId65"/>
    <p:sldLayoutId id="2147483785" r:id="rId66"/>
    <p:sldLayoutId id="2147483786" r:id="rId67"/>
    <p:sldLayoutId id="2147483787" r:id="rId68"/>
    <p:sldLayoutId id="2147483788" r:id="rId69"/>
    <p:sldLayoutId id="2147483789" r:id="rId70"/>
    <p:sldLayoutId id="2147483790" r:id="rId71"/>
    <p:sldLayoutId id="2147483791" r:id="rId72"/>
    <p:sldLayoutId id="2147483792" r:id="rId73"/>
    <p:sldLayoutId id="2147483793" r:id="rId74"/>
    <p:sldLayoutId id="2147483794" r:id="rId75"/>
    <p:sldLayoutId id="2147483795" r:id="rId76"/>
    <p:sldLayoutId id="2147483796" r:id="rId77"/>
    <p:sldLayoutId id="2147483797" r:id="rId78"/>
    <p:sldLayoutId id="2147483798" r:id="rId79"/>
    <p:sldLayoutId id="2147483799" r:id="rId80"/>
    <p:sldLayoutId id="2147483800" r:id="rId81"/>
    <p:sldLayoutId id="2147483801" r:id="rId82"/>
    <p:sldLayoutId id="2147483802" r:id="rId83"/>
    <p:sldLayoutId id="2147483803" r:id="rId84"/>
    <p:sldLayoutId id="2147483804" r:id="rId85"/>
    <p:sldLayoutId id="2147483805"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5" name="Shape 1395"/>
        <p:cNvGrpSpPr/>
        <p:nvPr/>
      </p:nvGrpSpPr>
      <p:grpSpPr>
        <a:xfrm>
          <a:off x="0" y="0"/>
          <a:ext cx="0" cy="0"/>
          <a:chOff x="0" y="0"/>
          <a:chExt cx="0" cy="0"/>
        </a:xfrm>
      </p:grpSpPr>
      <p:sp>
        <p:nvSpPr>
          <p:cNvPr id="1396" name="Google Shape;1396;p57"/>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202124"/>
                </a:solidFill>
                <a:latin typeface="Arial"/>
                <a:ea typeface="Arial"/>
                <a:cs typeface="Arial"/>
                <a:sym typeface="Arial"/>
              </a:defRPr>
            </a:lvl9pPr>
          </a:lstStyle>
          <a:p/>
        </p:txBody>
      </p:sp>
      <p:sp>
        <p:nvSpPr>
          <p:cNvPr id="1397" name="Google Shape;1397;p57"/>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1pPr>
            <a:lvl2pPr indent="-292100" lvl="1" marL="914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2pPr>
            <a:lvl3pPr indent="-292100" lvl="2" marL="1371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3pPr>
            <a:lvl4pPr indent="-292100" lvl="3" marL="1828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4pPr>
            <a:lvl5pPr indent="-292100" lvl="4" marL="22860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5pPr>
            <a:lvl6pPr indent="-292100" lvl="5" marL="27432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6pPr>
            <a:lvl7pPr indent="-292100" lvl="6" marL="32004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7pPr>
            <a:lvl8pPr indent="-292100" lvl="7" marL="36576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8pPr>
            <a:lvl9pPr indent="-292100" lvl="8" marL="4114800" marR="0" rtl="0" algn="l">
              <a:lnSpc>
                <a:spcPct val="150000"/>
              </a:lnSpc>
              <a:spcBef>
                <a:spcPts val="0"/>
              </a:spcBef>
              <a:spcAft>
                <a:spcPts val="0"/>
              </a:spcAft>
              <a:buClr>
                <a:srgbClr val="202124"/>
              </a:buClr>
              <a:buSzPts val="1000"/>
              <a:buFont typeface="Arial"/>
              <a:buChar char="■"/>
              <a:defRPr b="0" i="0" sz="1000" u="none" cap="none" strike="noStrike">
                <a:solidFill>
                  <a:srgbClr val="202124"/>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go/lookbeyondthehoriz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 Id="rId3" Type="http://schemas.openxmlformats.org/officeDocument/2006/relationships/hyperlink" Target="https://docs.google.com/document/d/1AbJgthk8W00VyI8mCYNReMgipw8qMXBXSKCJ1SWFbgw/edit?resourcekey=0-TZ4I2I89ufKR5vjq51Gx8Q&amp;tab=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4.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go/lookbeyondthehoriz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8.xml"/><Relationship Id="rId3" Type="http://schemas.openxmlformats.org/officeDocument/2006/relationships/hyperlink" Target="http://go/gcmokrtra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9.xml"/><Relationship Id="rId3" Type="http://schemas.openxmlformats.org/officeDocument/2006/relationships/slide" Target="/ppt/slides/slide38.xml"/><Relationship Id="rId4" Type="http://schemas.openxmlformats.org/officeDocument/2006/relationships/slide" Target="/ppt/slides/slide38.xml"/><Relationship Id="rId5" Type="http://schemas.openxmlformats.org/officeDocument/2006/relationships/slide" Target="/ppt/slides/slide40.xml"/><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0.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1.xml"/><Relationship Id="rId3" Type="http://schemas.openxmlformats.org/officeDocument/2006/relationships/hyperlink" Target="https://docs.google.com/presentation/d/1Omr6UMH0Lh4XxEFLWuXcDF75JzF3pYp2UxRsPohK6nE/edit?resourcekey=0-nmhm1_G8Rqncr-YhQ6JDTw#slide=id.g3053e4dc58627e06_18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2.xml"/><Relationship Id="rId3" Type="http://schemas.openxmlformats.org/officeDocument/2006/relationships/hyperlink" Target="https://docs.google.com/presentation/d/1Omr6UMH0Lh4XxEFLWuXcDF75JzF3pYp2UxRsPohK6nE/edit?resourcekey=0-nmhm1_G8Rqncr-YhQ6JDTw#slide=id.g3053e4dc58627e06_1894" TargetMode="External"/><Relationship Id="rId4" Type="http://schemas.openxmlformats.org/officeDocument/2006/relationships/hyperlink" Target="https://docs.google.com/spreadsheets/d/1SXDgNAjB27j6L_jpmgB_UNxKFQHydxg8CGxQtTkst88/edit#gid=200107852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9.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xml"/><Relationship Id="rId3" Type="http://schemas.openxmlformats.org/officeDocument/2006/relationships/hyperlink" Target="http://go/gcmokrtrack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0.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hyperlink" Target="http://go/sunrise-dash" TargetMode="External"/><Relationship Id="rId9" Type="http://schemas.openxmlformats.org/officeDocument/2006/relationships/hyperlink" Target="https://docs.google.com/presentation/d/1RyPpVbKN8U3ywl4ULvVaeT6oLSJhRj6QnTbFuZO6uC4/edit?resourcekey=0-QDUd48nOEtvitKzUu2Nxbw#slide=id.g29a5308c52d_0_20" TargetMode="External"/><Relationship Id="rId5" Type="http://schemas.openxmlformats.org/officeDocument/2006/relationships/hyperlink" Target="https://docs.google.com/document/d/1YQkTstwY-Q2vdLbmcEo5IrFPA5nT29M7T316qXi_Wws/edit?tab=t.0#heading=h.b9vl1oqiryqh" TargetMode="External"/><Relationship Id="rId6" Type="http://schemas.openxmlformats.org/officeDocument/2006/relationships/hyperlink" Target="https://docs.google.com/presentation/d/1_RGR5xbB1fPX8xGyvIn15UaScQsVxGP3u0HI8GtIqjY/edit#slide=id.p" TargetMode="External"/><Relationship Id="rId7" Type="http://schemas.openxmlformats.org/officeDocument/2006/relationships/hyperlink" Target="https://docs.google.com/document/d/1Ftsm89_ENhNDPrIzFvc9DISrJCNREs7Eju6hEIK81k4/edit?tab=t.0" TargetMode="External"/><Relationship Id="rId8" Type="http://schemas.openxmlformats.org/officeDocument/2006/relationships/hyperlink" Target="https://docs.google.com/presentation/d/150KOy14AlQfm9lkXW3CEtwCQlfT7Xzi1Bx2sLhTmmkg/edit?resourcekey=0-FLX9SABSWZYtUL4RU6dyow#slide=id.g2675b534f2a_0_29" TargetMode="External"/><Relationship Id="rId11" Type="http://schemas.openxmlformats.org/officeDocument/2006/relationships/hyperlink" Target="https://docs.google.com/document/d/1rUmTiwqaIElyvAkSquH42rrIiWr8s2PczrX4y2jXkzg/edit?tab=t.0" TargetMode="External"/><Relationship Id="rId10" Type="http://schemas.openxmlformats.org/officeDocument/2006/relationships/hyperlink" Target="https://docs.google.com/document/d/1Ng6Tx5Xa5OCP83ObSpwIJZFDwnHC1Tw3jKdup5mcZm8/edit?tab=t.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3.xml"/><Relationship Id="rId3" Type="http://schemas.openxmlformats.org/officeDocument/2006/relationships/slide" Target="/ppt/slides/slide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7.xml"/><Relationship Id="rId3" Type="http://schemas.openxmlformats.org/officeDocument/2006/relationships/hyperlink" Target="https://docs.google.com/spreadsheets/d/1Rr7PxbGGXg5DqZNlpEt3LulNMIIXN6LyZ90Fq98g9Q4/edit?pli=1&amp;resourcekey=0-omtyJu55kw0JAfNNHOqi2Q#gid=121997804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xml"/><Relationship Id="rId3" Type="http://schemas.openxmlformats.org/officeDocument/2006/relationships/slide" Target="/ppt/slides/slide14.xml"/><Relationship Id="rId4" Type="http://schemas.openxmlformats.org/officeDocument/2006/relationships/slide" Target="/ppt/slides/slide18.xml"/><Relationship Id="rId9" Type="http://schemas.openxmlformats.org/officeDocument/2006/relationships/slide" Target="/ppt/slides/slide6.xml"/><Relationship Id="rId5" Type="http://schemas.openxmlformats.org/officeDocument/2006/relationships/slide" Target="/ppt/slides/slide12.xml"/><Relationship Id="rId6" Type="http://schemas.openxmlformats.org/officeDocument/2006/relationships/slide" Target="/ppt/slides/slide6.xml"/><Relationship Id="rId7" Type="http://schemas.openxmlformats.org/officeDocument/2006/relationships/slide" Target="/ppt/slides/slide6.xml"/><Relationship Id="rId8" Type="http://schemas.openxmlformats.org/officeDocument/2006/relationships/slide" Target="/ppt/slides/slide6.xml"/><Relationship Id="rId11" Type="http://schemas.openxmlformats.org/officeDocument/2006/relationships/slide" Target="/ppt/slides/slide8.xml"/><Relationship Id="rId10" Type="http://schemas.openxmlformats.org/officeDocument/2006/relationships/slide" Target="/ppt/slides/slide7.xml"/><Relationship Id="rId13" Type="http://schemas.openxmlformats.org/officeDocument/2006/relationships/slide" Target="/ppt/slides/slide9.xml"/><Relationship Id="rId12" Type="http://schemas.openxmlformats.org/officeDocument/2006/relationships/slide" Target="/ppt/slides/slide9.xml"/><Relationship Id="rId15" Type="http://schemas.openxmlformats.org/officeDocument/2006/relationships/slide" Target="/ppt/slides/slide10.xml"/><Relationship Id="rId14" Type="http://schemas.openxmlformats.org/officeDocument/2006/relationships/slide" Target="/ppt/slides/slide23.xml"/><Relationship Id="rId17" Type="http://schemas.openxmlformats.org/officeDocument/2006/relationships/slide" Target="/ppt/slides/slide19.xml"/><Relationship Id="rId16" Type="http://schemas.openxmlformats.org/officeDocument/2006/relationships/slide" Target="/ppt/slides/slide20.xml"/><Relationship Id="rId1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xml"/><Relationship Id="rId3" Type="http://schemas.openxmlformats.org/officeDocument/2006/relationships/hyperlink" Target="https://docs.google.com/document/d/1MyIkg79eZCIb6rNpCcqELIodz0OM5365rJsEN-M63Xg/edit"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xml"/><Relationship Id="rId3" Type="http://schemas.openxmlformats.org/officeDocument/2006/relationships/hyperlink" Target="https://docs.google.com/presentation/d/1bXBbfjQwSEjxuTZnUwXeW2u3FJJYPUGnYRxAPOhuj7c/edit?resourcekey=0-Vw4ywkIRzDBrl4x7SuwkMw#slide=id.g2389b8e8566_0_841" TargetMode="Externa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marR="0" rtl="0" algn="l">
              <a:lnSpc>
                <a:spcPct val="115000"/>
              </a:lnSpc>
              <a:spcBef>
                <a:spcPts val="0"/>
              </a:spcBef>
              <a:spcAft>
                <a:spcPts val="0"/>
              </a:spcAft>
              <a:buClr>
                <a:srgbClr val="000000"/>
              </a:buClr>
              <a:buSzPts val="3000"/>
              <a:buFont typeface="Arial"/>
              <a:buNone/>
            </a:pPr>
            <a:r>
              <a:rPr b="1" i="0" lang="en" sz="3000" u="none" cap="none" strike="noStrike">
                <a:solidFill>
                  <a:srgbClr val="202124"/>
                </a:solidFill>
                <a:latin typeface="Arial"/>
                <a:ea typeface="Arial"/>
                <a:cs typeface="Arial"/>
                <a:sym typeface="Arial"/>
              </a:rPr>
              <a:t>Look Beyond the Horizon</a:t>
            </a:r>
            <a:endParaRPr b="1" i="0" sz="30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1" lang="en" sz="1600" u="none" cap="none" strike="noStrike">
                <a:solidFill>
                  <a:srgbClr val="202124"/>
                </a:solidFill>
                <a:latin typeface="Arial"/>
                <a:ea typeface="Arial"/>
                <a:cs typeface="Arial"/>
                <a:sym typeface="Arial"/>
              </a:rPr>
              <a:t>Performance Trends Data Pack (</a:t>
            </a:r>
            <a:r>
              <a:rPr b="0" i="1" lang="en" sz="1600" u="sng" cap="none" strike="noStrike">
                <a:solidFill>
                  <a:schemeClr val="hlink"/>
                </a:solidFill>
                <a:latin typeface="Arial"/>
                <a:ea typeface="Arial"/>
                <a:cs typeface="Arial"/>
                <a:sym typeface="Arial"/>
                <a:hlinkClick r:id="rId3"/>
              </a:rPr>
              <a:t>go/lookbeyondthehorizon</a:t>
            </a:r>
            <a:r>
              <a:rPr b="0" i="1" lang="en" sz="1600" u="none" cap="none" strike="noStrike">
                <a:solidFill>
                  <a:srgbClr val="202124"/>
                </a:solidFill>
                <a:latin typeface="Arial"/>
                <a:ea typeface="Arial"/>
                <a:cs typeface="Arial"/>
                <a:sym typeface="Arial"/>
              </a:rPr>
              <a:t>)</a:t>
            </a:r>
            <a:endParaRPr b="0" i="1" sz="16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4285F4"/>
                </a:solidFill>
                <a:latin typeface="Arial"/>
                <a:ea typeface="Arial"/>
                <a:cs typeface="Arial"/>
                <a:sym typeface="Arial"/>
              </a:rPr>
              <a:t>24’ Q1 Performance</a:t>
            </a:r>
            <a:endParaRPr b="1"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1" lang="en" sz="1400" u="none" cap="none" strike="noStrike">
                <a:solidFill>
                  <a:srgbClr val="4285F4"/>
                </a:solidFill>
                <a:latin typeface="Arial"/>
                <a:ea typeface="Arial"/>
                <a:cs typeface="Arial"/>
                <a:sym typeface="Arial"/>
              </a:rPr>
              <a:t>April 17</a:t>
            </a:r>
            <a:endParaRPr b="0" i="1" sz="1400" u="none" cap="none" strike="noStrike">
              <a:solidFill>
                <a:srgbClr val="4285F4"/>
              </a:solidFill>
              <a:latin typeface="Arial"/>
              <a:ea typeface="Arial"/>
              <a:cs typeface="Arial"/>
              <a:sym typeface="Arial"/>
            </a:endParaRPr>
          </a:p>
        </p:txBody>
      </p:sp>
      <p:sp>
        <p:nvSpPr>
          <p:cNvPr id="1561" name="Google Shape;1561;p1"/>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accent2"/>
                </a:solidFill>
                <a:latin typeface="Arial"/>
                <a:ea typeface="Arial"/>
                <a:cs typeface="Arial"/>
                <a:sym typeface="Arial"/>
              </a:rPr>
              <a:t>Confidential, Internal Use Only</a:t>
            </a:r>
            <a:endParaRPr b="0" i="1" sz="1400" u="none" cap="none" strike="noStrike">
              <a:solidFill>
                <a:schemeClr val="accent2"/>
              </a:solidFill>
              <a:latin typeface="Arial"/>
              <a:ea typeface="Arial"/>
              <a:cs typeface="Arial"/>
              <a:sym typeface="Arial"/>
            </a:endParaRPr>
          </a:p>
        </p:txBody>
      </p:sp>
      <p:sp>
        <p:nvSpPr>
          <p:cNvPr id="1562" name="Google Shape;1562;p1"/>
          <p:cNvSpPr txBox="1"/>
          <p:nvPr/>
        </p:nvSpPr>
        <p:spPr>
          <a:xfrm>
            <a:off x="-6575" y="2750"/>
            <a:ext cx="7374000" cy="1500300"/>
          </a:xfrm>
          <a:prstGeom prst="rect">
            <a:avLst/>
          </a:prstGeom>
          <a:solidFill>
            <a:srgbClr val="FF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202124"/>
                </a:solidFill>
                <a:latin typeface="Arial"/>
                <a:ea typeface="Arial"/>
                <a:cs typeface="Arial"/>
                <a:sym typeface="Arial"/>
              </a:rPr>
              <a:t>PROJECT LEMUR NOTE: SLIDES 4-23 is final format for MMR, previous session deck is beyond slide 22</a:t>
            </a:r>
            <a:endParaRPr b="0" i="0" sz="16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2124"/>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718" name="Google Shape;1718;p1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9" name="Google Shape;1719;p10"/>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Areas of Escalation by Region</a:t>
            </a:r>
            <a:endParaRPr b="1" sz="1600"/>
          </a:p>
        </p:txBody>
      </p:sp>
      <p:sp>
        <p:nvSpPr>
          <p:cNvPr id="1720" name="Google Shape;1720;p1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1" name="Google Shape;1721;p1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722" name="Google Shape;1722;p10"/>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Escalations</a:t>
            </a:r>
            <a:r>
              <a:rPr b="0" i="0" lang="en" sz="1000" u="none" cap="none" strike="noStrike">
                <a:solidFill>
                  <a:srgbClr val="EEEEEE"/>
                </a:solidFill>
                <a:latin typeface="Arial"/>
                <a:ea typeface="Arial"/>
                <a:cs typeface="Arial"/>
                <a:sym typeface="Arial"/>
              </a:rPr>
              <a:t>-Are we hearing any major escalations from our regions or global teams around systems, tools, data, operations, etc?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Are the fundamental parts of our plan that are not working?</a:t>
            </a:r>
            <a:endParaRPr b="1" i="0" sz="1000" u="none" cap="none" strike="noStrike">
              <a:solidFill>
                <a:srgbClr val="EEEEEE"/>
              </a:solidFill>
              <a:latin typeface="Arial"/>
              <a:ea typeface="Arial"/>
              <a:cs typeface="Arial"/>
              <a:sym typeface="Arial"/>
            </a:endParaRPr>
          </a:p>
        </p:txBody>
      </p:sp>
      <p:graphicFrame>
        <p:nvGraphicFramePr>
          <p:cNvPr id="1723" name="Google Shape;1723;p10"/>
          <p:cNvGraphicFramePr/>
          <p:nvPr/>
        </p:nvGraphicFramePr>
        <p:xfrm>
          <a:off x="457175" y="1319225"/>
          <a:ext cx="3000000" cy="3000000"/>
        </p:xfrm>
        <a:graphic>
          <a:graphicData uri="http://schemas.openxmlformats.org/drawingml/2006/table">
            <a:tbl>
              <a:tblPr>
                <a:noFill/>
                <a:tableStyleId>{C8620046-69FF-46B7-9C97-63869ED15D95}</a:tableStyleId>
              </a:tblPr>
              <a:tblGrid>
                <a:gridCol w="791400"/>
                <a:gridCol w="7672125"/>
              </a:tblGrid>
              <a:tr h="3889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 Escalations</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91945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All Regions</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marR="0" rtl="0" algn="l">
                        <a:lnSpc>
                          <a:spcPct val="100000"/>
                        </a:lnSpc>
                        <a:spcBef>
                          <a:spcPts val="0"/>
                        </a:spcBef>
                        <a:spcAft>
                          <a:spcPts val="0"/>
                        </a:spcAft>
                        <a:buClr>
                          <a:srgbClr val="000000"/>
                        </a:buClr>
                        <a:buSzPts val="900"/>
                        <a:buFont typeface="Arial"/>
                        <a:buChar char="●"/>
                      </a:pPr>
                      <a:r>
                        <a:rPr b="1" lang="en" sz="900" u="sng" cap="none" strike="noStrike">
                          <a:solidFill>
                            <a:schemeClr val="hlink"/>
                          </a:solidFill>
                          <a:latin typeface="Arial"/>
                          <a:ea typeface="Arial"/>
                          <a:cs typeface="Arial"/>
                          <a:sym typeface="Arial"/>
                          <a:hlinkClick r:id="rId3"/>
                        </a:rPr>
                        <a:t>P1A Market (Startup) Challenges</a:t>
                      </a:r>
                      <a:r>
                        <a:rPr lang="en" sz="900" u="none" cap="none" strike="noStrike">
                          <a:latin typeface="Arial"/>
                          <a:ea typeface="Arial"/>
                          <a:cs typeface="Arial"/>
                          <a:sym typeface="Arial"/>
                        </a:rPr>
                        <a:t> across measurement, routing, tagging and approvals (Challenges shared by all regions): </a:t>
                      </a:r>
                      <a:endParaRPr sz="900" u="none" cap="none" strike="noStrike">
                        <a:latin typeface="Arial"/>
                        <a:ea typeface="Arial"/>
                        <a:cs typeface="Arial"/>
                        <a:sym typeface="Arial"/>
                      </a:endParaRPr>
                    </a:p>
                    <a:p>
                      <a:pPr indent="-273050" lvl="1" marL="914400" marR="0" rtl="0" algn="l">
                        <a:lnSpc>
                          <a:spcPct val="100000"/>
                        </a:lnSpc>
                        <a:spcBef>
                          <a:spcPts val="0"/>
                        </a:spcBef>
                        <a:spcAft>
                          <a:spcPts val="0"/>
                        </a:spcAft>
                        <a:buClr>
                          <a:srgbClr val="000000"/>
                        </a:buClr>
                        <a:buSzPts val="700"/>
                        <a:buFont typeface="Arial"/>
                        <a:buChar char="○"/>
                      </a:pPr>
                      <a:r>
                        <a:rPr i="1" lang="en" sz="900" u="none" cap="none" strike="noStrike">
                          <a:highlight>
                            <a:srgbClr val="FFFFFF"/>
                          </a:highlight>
                          <a:latin typeface="Arial"/>
                          <a:ea typeface="Arial"/>
                          <a:cs typeface="Arial"/>
                          <a:sym typeface="Arial"/>
                        </a:rPr>
                        <a:t>Q1 Workshop(s) completed with S&amp;O, DOME &amp; NorthAm Region to identify above ( Reem has plans to speak to these in QMR)</a:t>
                      </a:r>
                      <a:endParaRPr i="1" sz="900" u="none" cap="none" strike="noStrike">
                        <a:highlight>
                          <a:srgbClr val="FFFFFF"/>
                        </a:highlight>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highlight>
                            <a:srgbClr val="FFFFFF"/>
                          </a:highlight>
                          <a:latin typeface="Arial"/>
                          <a:ea typeface="Arial"/>
                          <a:cs typeface="Arial"/>
                          <a:sym typeface="Arial"/>
                        </a:rPr>
                        <a:t>Lack of clarity on CGE R+R </a:t>
                      </a:r>
                      <a:r>
                        <a:rPr lang="en" sz="900" u="none" cap="none" strike="noStrike">
                          <a:highlight>
                            <a:srgbClr val="FFFFFF"/>
                          </a:highlight>
                          <a:latin typeface="Arial"/>
                          <a:ea typeface="Arial"/>
                          <a:cs typeface="Arial"/>
                          <a:sym typeface="Arial"/>
                        </a:rPr>
                        <a:t>across demand gen, lead conversion, and marketing’s contribution/participation</a:t>
                      </a:r>
                      <a:endParaRPr sz="900" u="none" cap="none" strike="noStrike">
                        <a:highlight>
                          <a:srgbClr val="FFFFFF"/>
                        </a:highlight>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Lack of ability to connect Marketing annual pipeline targets to Sales' KPI-1 definition</a:t>
                      </a:r>
                      <a:r>
                        <a:rPr lang="en" sz="900" u="none" cap="none" strike="noStrike">
                          <a:latin typeface="Arial"/>
                          <a:ea typeface="Arial"/>
                          <a:cs typeface="Arial"/>
                          <a:sym typeface="Arial"/>
                        </a:rPr>
                        <a:t> (i.e., active pipe + gap); require access to BHI dashboard at minimum and further coordination with Sales</a:t>
                      </a:r>
                      <a:endParaRPr sz="900" u="none" cap="none" strike="noStrike">
                        <a:highlight>
                          <a:srgbClr val="FFFFFF"/>
                        </a:highlight>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3438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Time spent on assigning “high value touch” driven MQLs to QSO’s</a:t>
                      </a:r>
                      <a:r>
                        <a:rPr lang="en" sz="900" u="none" cap="none" strike="noStrike">
                          <a:latin typeface="Arial"/>
                          <a:ea typeface="Arial"/>
                          <a:cs typeface="Arial"/>
                          <a:sym typeface="Arial"/>
                        </a:rPr>
                        <a:t> - promised to be automated back in Sep ‘23, not yet operational (last check with concierge 10-April). Causing for ‘gaps’ of 10-15% in results shown.</a:t>
                      </a:r>
                      <a:endParaRPr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Significantly more time spent this quarter  on SOWs (Deal Desk)</a:t>
                      </a:r>
                      <a:endParaRPr b="1"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xWF related escalations</a:t>
                      </a:r>
                      <a:endParaRPr b="1" sz="900" u="none" cap="none" strike="noStrike">
                        <a:latin typeface="Arial"/>
                        <a:ea typeface="Arial"/>
                        <a:cs typeface="Arial"/>
                        <a:sym typeface="Arial"/>
                      </a:endParaRPr>
                    </a:p>
                    <a:p>
                      <a:pPr indent="-285750" lvl="1" marL="914400" marR="0" rtl="0" algn="l">
                        <a:lnSpc>
                          <a:spcPct val="100000"/>
                        </a:lnSpc>
                        <a:spcBef>
                          <a:spcPts val="0"/>
                        </a:spcBef>
                        <a:spcAft>
                          <a:spcPts val="0"/>
                        </a:spcAft>
                        <a:buClr>
                          <a:srgbClr val="000000"/>
                        </a:buClr>
                        <a:buSzPts val="900"/>
                        <a:buFont typeface="Arial"/>
                        <a:buChar char="○"/>
                      </a:pPr>
                      <a:r>
                        <a:rPr lang="en" sz="900" u="none" cap="none" strike="noStrike">
                          <a:latin typeface="Arial"/>
                          <a:ea typeface="Arial"/>
                          <a:cs typeface="Arial"/>
                          <a:sym typeface="Arial"/>
                        </a:rPr>
                        <a:t>Lack of awareness that Vendors can get temp badges for events so they do not need to be escorted by TVCs-how do we communicate this broadly?</a:t>
                      </a:r>
                      <a:endParaRPr sz="900" u="none" cap="none" strike="noStrike">
                        <a:latin typeface="Arial"/>
                        <a:ea typeface="Arial"/>
                        <a:cs typeface="Arial"/>
                        <a:sym typeface="Arial"/>
                      </a:endParaRPr>
                    </a:p>
                    <a:p>
                      <a:pPr indent="-285750" lvl="1" marL="914400" marR="0" rtl="0" algn="l">
                        <a:lnSpc>
                          <a:spcPct val="100000"/>
                        </a:lnSpc>
                        <a:spcBef>
                          <a:spcPts val="0"/>
                        </a:spcBef>
                        <a:spcAft>
                          <a:spcPts val="0"/>
                        </a:spcAft>
                        <a:buClr>
                          <a:srgbClr val="000000"/>
                        </a:buClr>
                        <a:buSzPts val="900"/>
                        <a:buFont typeface="Arial"/>
                        <a:buChar char="○"/>
                      </a:pPr>
                      <a:r>
                        <a:rPr lang="en" sz="900" u="none" cap="none" strike="noStrike">
                          <a:latin typeface="Arial"/>
                          <a:ea typeface="Arial"/>
                          <a:cs typeface="Arial"/>
                          <a:sym typeface="Arial"/>
                        </a:rPr>
                        <a:t>Lack of familiarity with employee leave process leaves lots of single points of failure and wasted time coordinating with xWS ticketing to no solution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91945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 SEC</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Portion (% TBD) of Q1 leads were not scored in Public Sector </a:t>
                      </a:r>
                      <a:r>
                        <a:rPr lang="en" sz="900" u="none" cap="none" strike="noStrike">
                          <a:latin typeface="Arial"/>
                          <a:ea typeface="Arial"/>
                          <a:cs typeface="Arial"/>
                          <a:sym typeface="Arial"/>
                        </a:rPr>
                        <a:t>and we're seeing a YoY decreased in Inquiry &gt; MQL conversion that may have outsized impact on target attainment given A3.0's reliance on inquiries </a:t>
                      </a:r>
                      <a:r>
                        <a:rPr i="1" lang="en" sz="900" u="none" cap="none" strike="noStrike">
                          <a:latin typeface="Arial"/>
                          <a:ea typeface="Arial"/>
                          <a:cs typeface="Arial"/>
                          <a:sym typeface="Arial"/>
                        </a:rPr>
                        <a:t>and</a:t>
                      </a:r>
                      <a:r>
                        <a:rPr lang="en" sz="900" u="none" cap="none" strike="noStrike">
                          <a:latin typeface="Arial"/>
                          <a:ea typeface="Arial"/>
                          <a:cs typeface="Arial"/>
                          <a:sym typeface="Arial"/>
                        </a:rPr>
                        <a:t> SALs. Would love some help identifying root cause and solving.</a:t>
                      </a:r>
                      <a:endParaRPr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lang="en" sz="900" u="none" cap="none" strike="noStrike">
                          <a:latin typeface="Arial"/>
                          <a:ea typeface="Arial"/>
                          <a:cs typeface="Arial"/>
                          <a:sym typeface="Arial"/>
                        </a:rPr>
                        <a:t>Concerned about A3.0’s performance in Federal segmen</a:t>
                      </a:r>
                      <a:r>
                        <a:rPr lang="en" sz="900" u="none" cap="none" strike="noStrike">
                          <a:latin typeface="Arial"/>
                          <a:ea typeface="Arial"/>
                          <a:cs typeface="Arial"/>
                          <a:sym typeface="Arial"/>
                        </a:rPr>
                        <a:t>t - ⅓ of our business but often difficult to collect complete, accurate data. </a:t>
                      </a:r>
                      <a:endParaRPr sz="900" u="none" cap="none" strike="noStrike">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lang="en" sz="900" u="none" cap="none" strike="noStrike">
                          <a:latin typeface="Arial"/>
                          <a:ea typeface="Arial"/>
                          <a:cs typeface="Arial"/>
                          <a:sym typeface="Arial"/>
                        </a:rPr>
                        <a:t>Breaking with historical context, </a:t>
                      </a:r>
                      <a:r>
                        <a:rPr b="1" lang="en" sz="900" u="none" cap="none" strike="noStrike">
                          <a:latin typeface="Arial"/>
                          <a:ea typeface="Arial"/>
                          <a:cs typeface="Arial"/>
                          <a:sym typeface="Arial"/>
                        </a:rPr>
                        <a:t>Public Sector was left out initial Next xDR cadence creation, training, etc</a:t>
                      </a:r>
                      <a:r>
                        <a:rPr lang="en" sz="900" u="none" cap="none" strike="noStrike">
                          <a:latin typeface="Arial"/>
                          <a:ea typeface="Arial"/>
                          <a:cs typeface="Arial"/>
                          <a:sym typeface="Arial"/>
                        </a:rPr>
                        <a:t>. Issue was caught and remedied week before Next - ask for more coordination in the future and continued inclusion of Public Sector for assets created centrally.</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g2e5922a017e_0_0"/>
          <p:cNvSpPr txBox="1"/>
          <p:nvPr>
            <p:ph idx="1" type="subTitle"/>
          </p:nvPr>
        </p:nvSpPr>
        <p:spPr>
          <a:xfrm>
            <a:off x="66675" y="152400"/>
            <a:ext cx="867000" cy="237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Demand</a:t>
            </a:r>
            <a:endParaRPr/>
          </a:p>
        </p:txBody>
      </p:sp>
      <p:grpSp>
        <p:nvGrpSpPr>
          <p:cNvPr id="1729" name="Google Shape;1729;g2e5922a017e_0_0"/>
          <p:cNvGrpSpPr/>
          <p:nvPr/>
        </p:nvGrpSpPr>
        <p:grpSpPr>
          <a:xfrm>
            <a:off x="985688" y="204788"/>
            <a:ext cx="147775" cy="132240"/>
            <a:chOff x="6337848" y="1577150"/>
            <a:chExt cx="273253" cy="223718"/>
          </a:xfrm>
        </p:grpSpPr>
        <p:sp>
          <p:nvSpPr>
            <p:cNvPr id="1730" name="Google Shape;1730;g2e5922a017e_0_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g2e5922a017e_0_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g2e5922a017e_0_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g2e5922a017e_0_0"/>
          <p:cNvSpPr txBox="1"/>
          <p:nvPr/>
        </p:nvSpPr>
        <p:spPr>
          <a:xfrm>
            <a:off x="2875075" y="4649225"/>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accent2"/>
                </a:solidFill>
                <a:latin typeface="Google Sans"/>
                <a:ea typeface="Google Sans"/>
                <a:cs typeface="Google Sans"/>
                <a:sym typeface="Google Sans"/>
              </a:rPr>
              <a:t>Confidential, Internal Use Only</a:t>
            </a:r>
            <a:endParaRPr i="1" sz="1000">
              <a:solidFill>
                <a:schemeClr val="accent2"/>
              </a:solidFill>
              <a:latin typeface="Google Sans"/>
              <a:ea typeface="Google Sans"/>
              <a:cs typeface="Google Sans"/>
              <a:sym typeface="Google Sans"/>
            </a:endParaRPr>
          </a:p>
        </p:txBody>
      </p:sp>
      <p:sp>
        <p:nvSpPr>
          <p:cNvPr id="1734" name="Google Shape;1734;g2e5922a017e_0_0"/>
          <p:cNvSpPr txBox="1"/>
          <p:nvPr>
            <p:ph idx="4294967295" type="title"/>
          </p:nvPr>
        </p:nvSpPr>
        <p:spPr>
          <a:xfrm>
            <a:off x="422312" y="428500"/>
            <a:ext cx="8498400" cy="41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en" sz="1600"/>
              <a:t>Pillar 3 [Partner] Source Demand Performance</a:t>
            </a:r>
            <a:r>
              <a:rPr b="1" lang="en" sz="1600">
                <a:extLst>
                  <a:ext uri="http://customooxmlschemas.google.com/">
                    <go:slidesCustomData xmlns:go="http://customooxmlschemas.google.com/" textRoundtripDataId="0"/>
                  </a:ext>
                </a:extLst>
              </a:rPr>
              <a:t> - </a:t>
            </a:r>
            <a:r>
              <a:rPr b="1" lang="en" sz="1600"/>
              <a:t>Looking Back</a:t>
            </a:r>
            <a:endParaRPr b="1" sz="1600"/>
          </a:p>
        </p:txBody>
      </p:sp>
      <p:sp>
        <p:nvSpPr>
          <p:cNvPr id="1735" name="Google Shape;1735;g2e5922a017e_0_0"/>
          <p:cNvSpPr/>
          <p:nvPr/>
        </p:nvSpPr>
        <p:spPr>
          <a:xfrm>
            <a:off x="409100" y="700600"/>
            <a:ext cx="8584500" cy="41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Google Sans"/>
                <a:ea typeface="Google Sans"/>
                <a:cs typeface="Google Sans"/>
                <a:sym typeface="Google Sans"/>
              </a:rPr>
              <a:t>Partner Marketing</a:t>
            </a:r>
            <a:r>
              <a:rPr lang="en" sz="1000">
                <a:solidFill>
                  <a:srgbClr val="FFFFFF"/>
                </a:solidFill>
                <a:latin typeface="Google Sans"/>
                <a:ea typeface="Google Sans"/>
                <a:cs typeface="Google Sans"/>
                <a:sym typeface="Google Sans"/>
              </a:rPr>
              <a:t> - How are we performing against our partner KPIs? Have there been any significant changes to our partner programs, and how is that impacting performance?</a:t>
            </a:r>
            <a:endParaRPr i="1" sz="1100">
              <a:solidFill>
                <a:schemeClr val="lt2"/>
              </a:solidFill>
              <a:latin typeface="Google Sans"/>
              <a:ea typeface="Google Sans"/>
              <a:cs typeface="Google Sans"/>
              <a:sym typeface="Google Sans"/>
            </a:endParaRPr>
          </a:p>
        </p:txBody>
      </p:sp>
      <p:sp>
        <p:nvSpPr>
          <p:cNvPr id="1736" name="Google Shape;1736;g2e5922a017e_0_0"/>
          <p:cNvSpPr txBox="1"/>
          <p:nvPr/>
        </p:nvSpPr>
        <p:spPr>
          <a:xfrm>
            <a:off x="8215250" y="5253150"/>
            <a:ext cx="94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solidFill>
                  <a:schemeClr val="hlink"/>
                </a:solidFill>
                <a:latin typeface="Google Sans"/>
                <a:ea typeface="Google Sans"/>
                <a:cs typeface="Google Sans"/>
                <a:sym typeface="Google Sans"/>
                <a:hlinkClick r:id="rId3"/>
              </a:rPr>
              <a:t>Data Source</a:t>
            </a:r>
            <a:endParaRPr b="1" i="1" sz="800">
              <a:latin typeface="Google Sans"/>
              <a:ea typeface="Google Sans"/>
              <a:cs typeface="Google Sans"/>
              <a:sym typeface="Google Sans"/>
            </a:endParaRPr>
          </a:p>
        </p:txBody>
      </p:sp>
      <p:sp>
        <p:nvSpPr>
          <p:cNvPr id="1737" name="Google Shape;1737;g2e5922a017e_0_0"/>
          <p:cNvSpPr txBox="1"/>
          <p:nvPr/>
        </p:nvSpPr>
        <p:spPr>
          <a:xfrm>
            <a:off x="2875075" y="4914900"/>
            <a:ext cx="347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EA4335"/>
                </a:solidFill>
                <a:latin typeface="Google Sans"/>
                <a:ea typeface="Google Sans"/>
                <a:cs typeface="Google Sans"/>
                <a:sym typeface="Google Sans"/>
              </a:rPr>
              <a:t>Confidential, Internal Use Only</a:t>
            </a:r>
            <a:endParaRPr i="1" sz="1000">
              <a:solidFill>
                <a:srgbClr val="EA4335"/>
              </a:solidFill>
              <a:latin typeface="Google Sans"/>
              <a:ea typeface="Google Sans"/>
              <a:cs typeface="Google Sans"/>
              <a:sym typeface="Google Sans"/>
            </a:endParaRPr>
          </a:p>
        </p:txBody>
      </p:sp>
      <p:graphicFrame>
        <p:nvGraphicFramePr>
          <p:cNvPr id="1738" name="Google Shape;1738;g2e5922a017e_0_0"/>
          <p:cNvGraphicFramePr/>
          <p:nvPr/>
        </p:nvGraphicFramePr>
        <p:xfrm>
          <a:off x="429768" y="1179449"/>
          <a:ext cx="3000000" cy="3000000"/>
        </p:xfrm>
        <a:graphic>
          <a:graphicData uri="http://schemas.openxmlformats.org/drawingml/2006/table">
            <a:tbl>
              <a:tblPr>
                <a:noFill/>
                <a:tableStyleId>{E10F0EDD-B771-469C-B122-F75B5CF9D098}</a:tableStyleId>
              </a:tblPr>
              <a:tblGrid>
                <a:gridCol w="2191600"/>
                <a:gridCol w="1264575"/>
                <a:gridCol w="1294250"/>
                <a:gridCol w="1272475"/>
                <a:gridCol w="1272475"/>
                <a:gridCol w="1203025"/>
              </a:tblGrid>
              <a:tr h="201625">
                <a:tc>
                  <a:txBody>
                    <a:bodyPr/>
                    <a:lstStyle/>
                    <a:p>
                      <a:pPr indent="0" lvl="0" marL="0" rtl="0" algn="l">
                        <a:spcBef>
                          <a:spcPts val="0"/>
                        </a:spcBef>
                        <a:spcAft>
                          <a:spcPts val="0"/>
                        </a:spcAft>
                        <a:buNone/>
                      </a:pPr>
                      <a:r>
                        <a:t/>
                      </a:r>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NORTHAM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EMEA</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JAPAC</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LATAM</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TOTAL</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extLst>
                            <a:ext uri="http://customooxmlschemas.google.com/">
                              <go:slidesCustomData xmlns:go="http://customooxmlschemas.google.com/" textRoundtripDataId="1"/>
                            </a:ext>
                          </a:extLst>
                        </a:rPr>
                        <a:t>Metric (as of April 5)</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Google Sans"/>
                          <a:ea typeface="Google Sans"/>
                          <a:cs typeface="Google Sans"/>
                          <a:sym typeface="Google Sans"/>
                        </a:rPr>
                        <a:t>**Q1 Attain (%)</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GCP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 </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150150">
                <a:tc gridSpan="6">
                  <a:txBody>
                    <a:bodyPr/>
                    <a:lstStyle/>
                    <a:p>
                      <a:pPr indent="0" lvl="0" marL="0" rtl="0" algn="l">
                        <a:lnSpc>
                          <a:spcPct val="115000"/>
                        </a:lnSpc>
                        <a:spcBef>
                          <a:spcPts val="0"/>
                        </a:spcBef>
                        <a:spcAft>
                          <a:spcPts val="0"/>
                        </a:spcAft>
                        <a:buNone/>
                      </a:pPr>
                      <a:r>
                        <a:rPr b="1" lang="en" sz="900">
                          <a:latin typeface="Google Sans"/>
                          <a:ea typeface="Google Sans"/>
                          <a:cs typeface="Google Sans"/>
                          <a:sym typeface="Google Sans"/>
                        </a:rPr>
                        <a:t>GWS (Partner)</a:t>
                      </a:r>
                      <a:endParaRPr b="1" sz="900">
                        <a:latin typeface="Google Sans"/>
                        <a:ea typeface="Google Sans"/>
                        <a:cs typeface="Google Sans"/>
                        <a:sym typeface="Google Sans"/>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Ent +Corp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SMB </a:t>
                      </a:r>
                      <a:r>
                        <a:rPr b="1" lang="en" sz="800">
                          <a:latin typeface="Google Sans"/>
                          <a:ea typeface="Google Sans"/>
                          <a:cs typeface="Google Sans"/>
                          <a:sym typeface="Google Sans"/>
                        </a:rPr>
                        <a:t>Pipeline</a:t>
                      </a:r>
                      <a:endParaRPr b="1"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rtl="0" algn="l">
                        <a:lnSpc>
                          <a:spcPct val="115000"/>
                        </a:lnSpc>
                        <a:spcBef>
                          <a:spcPts val="0"/>
                        </a:spcBef>
                        <a:spcAft>
                          <a:spcPts val="0"/>
                        </a:spcAft>
                        <a:buNone/>
                      </a:pPr>
                      <a:r>
                        <a:rPr lang="en" sz="800">
                          <a:latin typeface="Google Sans"/>
                          <a:ea typeface="Google Sans"/>
                          <a:cs typeface="Google Sans"/>
                          <a:sym typeface="Google Sans"/>
                        </a:rPr>
                        <a:t>Total Partner Marketing Sourced</a:t>
                      </a:r>
                      <a:endParaRPr sz="800">
                        <a:latin typeface="Google Sans"/>
                        <a:ea typeface="Google Sans"/>
                        <a:cs typeface="Google Sans"/>
                        <a:sym typeface="Google Sans"/>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graphicFrame>
        <p:nvGraphicFramePr>
          <p:cNvPr id="1739" name="Google Shape;1739;g2e5922a017e_0_0"/>
          <p:cNvGraphicFramePr/>
          <p:nvPr/>
        </p:nvGraphicFramePr>
        <p:xfrm>
          <a:off x="457188" y="3534014"/>
          <a:ext cx="3000000" cy="3000000"/>
        </p:xfrm>
        <a:graphic>
          <a:graphicData uri="http://schemas.openxmlformats.org/drawingml/2006/table">
            <a:tbl>
              <a:tblPr>
                <a:noFill/>
                <a:tableStyleId>{FA825E9C-585A-4ADD-A0E0-7970A8DC486E}</a:tableStyleId>
              </a:tblPr>
              <a:tblGrid>
                <a:gridCol w="8498400"/>
              </a:tblGrid>
              <a:tr h="480550">
                <a:tc>
                  <a:txBody>
                    <a:bodyPr/>
                    <a:lstStyle/>
                    <a:p>
                      <a:pPr indent="0" lvl="0" marL="0" rtl="0" algn="l">
                        <a:lnSpc>
                          <a:spcPct val="115000"/>
                        </a:lnSpc>
                        <a:spcBef>
                          <a:spcPts val="0"/>
                        </a:spcBef>
                        <a:spcAft>
                          <a:spcPts val="0"/>
                        </a:spcAft>
                        <a:buNone/>
                      </a:pPr>
                      <a:r>
                        <a:t/>
                      </a:r>
                      <a:endParaRPr sz="8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0550">
                <a:tc>
                  <a:txBody>
                    <a:bodyPr/>
                    <a:lstStyle/>
                    <a:p>
                      <a:pPr indent="0" lvl="0" marL="0" rtl="0" algn="l">
                        <a:lnSpc>
                          <a:spcPct val="115000"/>
                        </a:lnSpc>
                        <a:spcBef>
                          <a:spcPts val="0"/>
                        </a:spcBef>
                        <a:spcAft>
                          <a:spcPts val="0"/>
                        </a:spcAft>
                        <a:buNone/>
                      </a:pPr>
                      <a:r>
                        <a:t/>
                      </a:r>
                      <a:endParaRPr b="1"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65425">
                <a:tc>
                  <a:txBody>
                    <a:bodyPr/>
                    <a:lstStyle/>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745" name="Google Shape;1745;p12"/>
          <p:cNvGrpSpPr/>
          <p:nvPr/>
        </p:nvGrpSpPr>
        <p:grpSpPr>
          <a:xfrm>
            <a:off x="985688" y="204788"/>
            <a:ext cx="147775" cy="132240"/>
            <a:chOff x="6337848" y="1577150"/>
            <a:chExt cx="273253" cy="223718"/>
          </a:xfrm>
        </p:grpSpPr>
        <p:sp>
          <p:nvSpPr>
            <p:cNvPr id="1746" name="Google Shape;1746;p1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9" name="Google Shape;1749;p12"/>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GCP Source Demand Performance - Looking Ahead</a:t>
            </a:r>
            <a:endParaRPr b="1" sz="1600"/>
          </a:p>
        </p:txBody>
      </p:sp>
      <p:sp>
        <p:nvSpPr>
          <p:cNvPr id="1750" name="Google Shape;1750;p12"/>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graphicFrame>
        <p:nvGraphicFramePr>
          <p:cNvPr id="1751" name="Google Shape;1751;p12"/>
          <p:cNvGraphicFramePr/>
          <p:nvPr/>
        </p:nvGraphicFramePr>
        <p:xfrm>
          <a:off x="422293" y="1344168"/>
          <a:ext cx="3000000" cy="3000000"/>
        </p:xfrm>
        <a:graphic>
          <a:graphicData uri="http://schemas.openxmlformats.org/drawingml/2006/table">
            <a:tbl>
              <a:tblPr>
                <a:noFill/>
                <a:tableStyleId>{E4637A20-B626-4D29-8482-D158FEC99B2B}</a:tableStyleId>
              </a:tblPr>
              <a:tblGrid>
                <a:gridCol w="2355125"/>
                <a:gridCol w="1252600"/>
                <a:gridCol w="1268275"/>
                <a:gridCol w="1198475"/>
                <a:gridCol w="1268300"/>
                <a:gridCol w="1241725"/>
              </a:tblGrid>
              <a:tr h="210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168100">
                <a:tc gridSpan="6">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b="1" sz="7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$4.1M </a:t>
                      </a:r>
                      <a:r>
                        <a:rPr b="1" lang="en" sz="900" u="none" cap="none" strike="noStrike">
                          <a:solidFill>
                            <a:srgbClr val="34A853"/>
                          </a:solidFill>
                          <a:latin typeface="Arial"/>
                          <a:ea typeface="Arial"/>
                          <a:cs typeface="Arial"/>
                          <a:sym typeface="Arial"/>
                        </a:rPr>
                        <a:t>(100%)</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$2.2M </a:t>
                      </a:r>
                      <a:r>
                        <a:rPr b="1" lang="en" sz="900" u="none" cap="none" strike="noStrike">
                          <a:solidFill>
                            <a:srgbClr val="34A853"/>
                          </a:solidFill>
                          <a:latin typeface="Arial"/>
                          <a:ea typeface="Arial"/>
                          <a:cs typeface="Arial"/>
                          <a:sym typeface="Arial"/>
                        </a:rPr>
                        <a:t>(103%)</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$2.1M </a:t>
                      </a:r>
                      <a:r>
                        <a:rPr b="1" lang="en" sz="900" u="none" cap="none" strike="noStrike">
                          <a:solidFill>
                            <a:srgbClr val="34A853"/>
                          </a:solidFill>
                          <a:latin typeface="Arial"/>
                          <a:ea typeface="Arial"/>
                          <a:cs typeface="Arial"/>
                          <a:sym typeface="Arial"/>
                        </a:rPr>
                        <a:t>(100%)</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$884.5K</a:t>
                      </a:r>
                      <a:r>
                        <a:rPr b="1" lang="en" sz="900" u="none" cap="none" strike="noStrike">
                          <a:solidFill>
                            <a:srgbClr val="34A853"/>
                          </a:solidFill>
                          <a:latin typeface="Arial"/>
                          <a:ea typeface="Arial"/>
                          <a:cs typeface="Arial"/>
                          <a:sym typeface="Arial"/>
                        </a:rPr>
                        <a:t> (103%)</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$9.25M </a:t>
                      </a:r>
                      <a:r>
                        <a:rPr b="1" lang="en" sz="900" u="none" cap="none" strike="noStrike">
                          <a:solidFill>
                            <a:srgbClr val="34A853"/>
                          </a:solidFill>
                          <a:latin typeface="Arial"/>
                          <a:ea typeface="Arial"/>
                          <a:cs typeface="Arial"/>
                          <a:sym typeface="Arial"/>
                        </a:rPr>
                        <a:t>(101%)</a:t>
                      </a:r>
                      <a:endParaRPr b="1" sz="900" u="none" cap="none" strike="noStrike">
                        <a:solidFill>
                          <a:srgbClr val="34A853"/>
                        </a:solidFill>
                        <a:latin typeface="Arial"/>
                        <a:ea typeface="Arial"/>
                        <a:cs typeface="Arial"/>
                        <a:sym typeface="Arial"/>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$27 </a:t>
                      </a:r>
                      <a:r>
                        <a:rPr b="1" lang="en" sz="900" u="none" cap="none" strike="noStrike">
                          <a:solidFill>
                            <a:srgbClr val="34A853"/>
                          </a:solidFill>
                          <a:latin typeface="Arial"/>
                          <a:ea typeface="Arial"/>
                          <a:cs typeface="Arial"/>
                          <a:sym typeface="Arial"/>
                        </a:rPr>
                        <a:t>(440%)</a:t>
                      </a:r>
                      <a:endParaRPr b="1"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$29 </a:t>
                      </a:r>
                      <a:r>
                        <a:rPr b="1" lang="en" sz="900" u="none" cap="none" strike="noStrike">
                          <a:solidFill>
                            <a:srgbClr val="34A853"/>
                          </a:solidFill>
                          <a:latin typeface="Arial"/>
                          <a:ea typeface="Arial"/>
                          <a:cs typeface="Arial"/>
                          <a:sym typeface="Arial"/>
                        </a:rPr>
                        <a:t>(38.1%)</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$19</a:t>
                      </a:r>
                      <a:r>
                        <a:rPr b="1" lang="en" sz="900" u="none" cap="none" strike="noStrike">
                          <a:solidFill>
                            <a:srgbClr val="34A853"/>
                          </a:solidFill>
                          <a:latin typeface="Arial"/>
                          <a:ea typeface="Arial"/>
                          <a:cs typeface="Arial"/>
                          <a:sym typeface="Arial"/>
                        </a:rPr>
                        <a:t>(150%)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$36 </a:t>
                      </a:r>
                      <a:r>
                        <a:rPr b="1" lang="en" sz="900" u="none" cap="none" strike="noStrike">
                          <a:solidFill>
                            <a:srgbClr val="34A853"/>
                          </a:solidFill>
                          <a:latin typeface="Arial"/>
                          <a:ea typeface="Arial"/>
                          <a:cs typeface="Arial"/>
                          <a:sym typeface="Arial"/>
                        </a:rPr>
                        <a:t>(200%)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$23 </a:t>
                      </a:r>
                      <a:r>
                        <a:rPr b="1" lang="en" sz="900" u="none" cap="none" strike="noStrike">
                          <a:solidFill>
                            <a:srgbClr val="34A853"/>
                          </a:solidFill>
                          <a:latin typeface="Arial"/>
                          <a:ea typeface="Arial"/>
                          <a:cs typeface="Arial"/>
                          <a:sym typeface="Arial"/>
                        </a:rPr>
                        <a:t>(156%)</a:t>
                      </a:r>
                      <a:endParaRPr sz="900" u="none" cap="none" strike="noStrike">
                        <a:solidFill>
                          <a:srgbClr val="34A853"/>
                        </a:solidFill>
                        <a:latin typeface="Arial"/>
                        <a:ea typeface="Arial"/>
                        <a:cs typeface="Arial"/>
                        <a:sym typeface="Arial"/>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893 </a:t>
                      </a:r>
                      <a:r>
                        <a:rPr b="1" lang="en" sz="900" u="none" cap="none" strike="noStrike">
                          <a:solidFill>
                            <a:srgbClr val="202124"/>
                          </a:solidFill>
                          <a:latin typeface="Arial"/>
                          <a:ea typeface="Arial"/>
                          <a:cs typeface="Arial"/>
                          <a:sym typeface="Arial"/>
                        </a:rPr>
                        <a:t>(28%)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615 </a:t>
                      </a:r>
                      <a:r>
                        <a:rPr b="1" lang="en" sz="900" u="none" cap="none" strike="noStrike">
                          <a:solidFill>
                            <a:srgbClr val="202124"/>
                          </a:solidFill>
                          <a:latin typeface="Arial"/>
                          <a:ea typeface="Arial"/>
                          <a:cs typeface="Arial"/>
                          <a:sym typeface="Arial"/>
                        </a:rPr>
                        <a:t>(17%)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386</a:t>
                      </a:r>
                      <a:r>
                        <a:rPr b="1" lang="en" sz="900" u="none" cap="none" strike="noStrike">
                          <a:solidFill>
                            <a:srgbClr val="202124"/>
                          </a:solidFill>
                          <a:latin typeface="Arial"/>
                          <a:ea typeface="Arial"/>
                          <a:cs typeface="Arial"/>
                          <a:sym typeface="Arial"/>
                        </a:rPr>
                        <a:t> (13%)</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193 </a:t>
                      </a:r>
                      <a:r>
                        <a:rPr b="1" lang="en" sz="900" u="none" cap="none" strike="noStrike">
                          <a:solidFill>
                            <a:srgbClr val="202124"/>
                          </a:solidFill>
                          <a:latin typeface="Arial"/>
                          <a:ea typeface="Arial"/>
                          <a:cs typeface="Arial"/>
                          <a:sym typeface="Arial"/>
                        </a:rPr>
                        <a:t>(10%)</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2087 </a:t>
                      </a:r>
                      <a:r>
                        <a:rPr b="1" lang="en" sz="900" u="none" cap="none" strike="noStrike">
                          <a:solidFill>
                            <a:srgbClr val="202124"/>
                          </a:solidFill>
                          <a:latin typeface="Arial"/>
                          <a:ea typeface="Arial"/>
                          <a:cs typeface="Arial"/>
                          <a:sym typeface="Arial"/>
                        </a:rPr>
                        <a:t>(18%)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$146M </a:t>
                      </a:r>
                      <a:r>
                        <a:rPr b="1" lang="en" sz="900" u="none" cap="none" strike="noStrike">
                          <a:solidFill>
                            <a:srgbClr val="202124"/>
                          </a:solidFill>
                          <a:latin typeface="Arial"/>
                          <a:ea typeface="Arial"/>
                          <a:cs typeface="Arial"/>
                          <a:sym typeface="Arial"/>
                        </a:rPr>
                        <a:t>(38%)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$183M </a:t>
                      </a:r>
                      <a:r>
                        <a:rPr b="1" lang="en" sz="900" u="none" cap="none" strike="noStrike">
                          <a:solidFill>
                            <a:srgbClr val="202124"/>
                          </a:solidFill>
                          <a:latin typeface="Arial"/>
                          <a:ea typeface="Arial"/>
                          <a:cs typeface="Arial"/>
                          <a:sym typeface="Arial"/>
                        </a:rPr>
                        <a:t>(63%)</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$138M </a:t>
                      </a:r>
                      <a:r>
                        <a:rPr b="1" lang="en" sz="900" u="none" cap="none" strike="noStrike">
                          <a:solidFill>
                            <a:srgbClr val="202124"/>
                          </a:solidFill>
                          <a:latin typeface="Arial"/>
                          <a:ea typeface="Arial"/>
                          <a:cs typeface="Arial"/>
                          <a:sym typeface="Arial"/>
                        </a:rPr>
                        <a:t>(53%)</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$52M</a:t>
                      </a:r>
                      <a:r>
                        <a:rPr b="1" lang="en" sz="900" u="none" cap="none" strike="noStrike">
                          <a:solidFill>
                            <a:srgbClr val="202124"/>
                          </a:solidFill>
                          <a:latin typeface="Arial"/>
                          <a:ea typeface="Arial"/>
                          <a:cs typeface="Arial"/>
                          <a:sym typeface="Arial"/>
                        </a:rPr>
                        <a:t> (44%)</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$519M</a:t>
                      </a:r>
                      <a:r>
                        <a:rPr b="1" lang="en" sz="900" u="none" cap="none" strike="noStrike">
                          <a:solidFill>
                            <a:srgbClr val="202124"/>
                          </a:solidFill>
                          <a:latin typeface="Arial"/>
                          <a:ea typeface="Arial"/>
                          <a:cs typeface="Arial"/>
                          <a:sym typeface="Arial"/>
                        </a:rPr>
                        <a:t> (49%)</a:t>
                      </a:r>
                      <a:endParaRPr b="1" sz="1400" u="none" cap="none" strike="noStrike">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752" name="Google Shape;1752;p12"/>
          <p:cNvSpPr txBox="1"/>
          <p:nvPr/>
        </p:nvSpPr>
        <p:spPr>
          <a:xfrm>
            <a:off x="0" y="4800450"/>
            <a:ext cx="2459700" cy="347400"/>
          </a:xfrm>
          <a:prstGeom prst="rect">
            <a:avLst/>
          </a:prstGeom>
          <a:noFill/>
          <a:ln>
            <a:noFill/>
          </a:ln>
        </p:spPr>
        <p:txBody>
          <a:bodyPr anchorCtr="0" anchor="t" bIns="91425" lIns="91425" spcFirstLastPara="1" rIns="91425" wrap="square" tIns="91425">
            <a:normAutofit fontScale="77500"/>
          </a:bodyPr>
          <a:lstStyle/>
          <a:p>
            <a:pPr indent="0" lvl="0" marL="0" marR="0" rtl="0" algn="l">
              <a:lnSpc>
                <a:spcPct val="80000"/>
              </a:lnSpc>
              <a:spcBef>
                <a:spcPts val="0"/>
              </a:spcBef>
              <a:spcAft>
                <a:spcPts val="0"/>
              </a:spcAft>
              <a:buClr>
                <a:srgbClr val="000000"/>
              </a:buClr>
              <a:buSzPct val="102666"/>
              <a:buFont typeface="Arial"/>
              <a:buNone/>
            </a:pPr>
            <a:r>
              <a:rPr b="1" i="1" lang="en" sz="750" u="none" cap="none" strike="noStrike">
                <a:solidFill>
                  <a:srgbClr val="000000"/>
                </a:solidFill>
                <a:latin typeface="Arial"/>
                <a:ea typeface="Arial"/>
                <a:cs typeface="Arial"/>
                <a:sym typeface="Arial"/>
              </a:rPr>
              <a:t>*Partners are eligible to move pipeline from stage 0 to stage 1</a:t>
            </a:r>
            <a:endParaRPr b="1" i="1" sz="75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ct val="102666"/>
              <a:buFont typeface="Arial"/>
              <a:buNone/>
            </a:pPr>
            <a:r>
              <a:rPr b="1" i="1" lang="en" sz="750" u="none" cap="none" strike="noStrike">
                <a:solidFill>
                  <a:srgbClr val="000000"/>
                </a:solidFill>
                <a:latin typeface="Arial"/>
                <a:ea typeface="Arial"/>
                <a:cs typeface="Arial"/>
                <a:sym typeface="Arial"/>
              </a:rPr>
              <a:t>** Stage 00 Opportunities in stage 0 for &gt;30 Days</a:t>
            </a:r>
            <a:endParaRPr b="1" i="1" sz="750" u="none" cap="none" strike="noStrike">
              <a:solidFill>
                <a:srgbClr val="000000"/>
              </a:solidFill>
              <a:latin typeface="Arial"/>
              <a:ea typeface="Arial"/>
              <a:cs typeface="Arial"/>
              <a:sym typeface="Arial"/>
            </a:endParaRPr>
          </a:p>
        </p:txBody>
      </p:sp>
      <p:sp>
        <p:nvSpPr>
          <p:cNvPr id="1753" name="Google Shape;1753;p12"/>
          <p:cNvSpPr txBox="1"/>
          <p:nvPr/>
        </p:nvSpPr>
        <p:spPr>
          <a:xfrm>
            <a:off x="2777425" y="487365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rgbClr val="EA4335"/>
                </a:solidFill>
                <a:latin typeface="Arial"/>
                <a:ea typeface="Arial"/>
                <a:cs typeface="Arial"/>
                <a:sym typeface="Arial"/>
              </a:rPr>
              <a:t>Confidential, Internal Use Only</a:t>
            </a:r>
            <a:endParaRPr b="0" i="1" sz="1000" u="none" cap="none" strike="noStrike">
              <a:solidFill>
                <a:srgbClr val="EA4335"/>
              </a:solidFill>
              <a:latin typeface="Arial"/>
              <a:ea typeface="Arial"/>
              <a:cs typeface="Arial"/>
              <a:sym typeface="Arial"/>
            </a:endParaRPr>
          </a:p>
        </p:txBody>
      </p:sp>
      <p:sp>
        <p:nvSpPr>
          <p:cNvPr id="1754" name="Google Shape;1754;p12"/>
          <p:cNvSpPr/>
          <p:nvPr/>
        </p:nvSpPr>
        <p:spPr>
          <a:xfrm>
            <a:off x="3685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55" name="Google Shape;1755;p12"/>
          <p:cNvSpPr/>
          <p:nvPr/>
        </p:nvSpPr>
        <p:spPr>
          <a:xfrm>
            <a:off x="3685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56" name="Google Shape;1756;p12"/>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2"/>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graphicFrame>
        <p:nvGraphicFramePr>
          <p:cNvPr id="1758" name="Google Shape;1758;p12"/>
          <p:cNvGraphicFramePr/>
          <p:nvPr/>
        </p:nvGraphicFramePr>
        <p:xfrm>
          <a:off x="662838" y="3038300"/>
          <a:ext cx="3000000" cy="3000000"/>
        </p:xfrm>
        <a:graphic>
          <a:graphicData uri="http://schemas.openxmlformats.org/drawingml/2006/table">
            <a:tbl>
              <a:tblPr>
                <a:noFill/>
                <a:tableStyleId>{C8620046-69FF-46B7-9C97-63869ED15D95}</a:tableStyleId>
              </a:tblPr>
              <a:tblGrid>
                <a:gridCol w="1359925"/>
                <a:gridCol w="6905400"/>
              </a:tblGrid>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Strong momentum from events</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“Hockey stick” growth within H1 2024 cycle expected to accelerate in Q2 with heavy slate of event scheduled (e.g., summits in JAPAC &amp; EMEA, Next)</a:t>
                      </a:r>
                      <a:endParaRPr sz="800" u="none" cap="none" strike="noStrike">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lang="en" sz="800" u="none" cap="none" strike="noStrike">
                          <a:latin typeface="Arial"/>
                          <a:ea typeface="Arial"/>
                          <a:cs typeface="Arial"/>
                          <a:sym typeface="Arial"/>
                        </a:rPr>
                        <a:t>Next:</a:t>
                      </a:r>
                      <a:r>
                        <a:rPr lang="en" sz="800" u="none" cap="none" strike="noStrike">
                          <a:latin typeface="Arial"/>
                          <a:ea typeface="Arial"/>
                          <a:cs typeface="Arial"/>
                          <a:sym typeface="Arial"/>
                        </a:rPr>
                        <a:t> Expect to boost Northam pipe in Q2 by ~10-15% based on the incremental pipe growth within 3 months following Next ‘23 </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NORTHAM Q2 Momentum</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 </a:t>
                      </a:r>
                      <a:r>
                        <a:rPr lang="en" sz="800" u="none" cap="none" strike="noStrike">
                          <a:latin typeface="Arial"/>
                          <a:ea typeface="Arial"/>
                          <a:cs typeface="Arial"/>
                          <a:sym typeface="Arial"/>
                        </a:rPr>
                        <a:t>28% opportunities remain stagnant stage 0 that could convert into QSOs in Q2</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Targeted reporting / comms in Northam established to improve consistency in partner opp tagging </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 &amp; mitigants </a:t>
                      </a:r>
                      <a:r>
                        <a:rPr lang="en" sz="800" u="none" cap="none" strike="noStrike">
                          <a:latin typeface="Arial"/>
                          <a:ea typeface="Arial"/>
                          <a:cs typeface="Arial"/>
                          <a:sym typeface="Arial"/>
                        </a:rPr>
                        <a:t>- GWS Named underperformance will be addressed by increasing focus on co-op partners with strong Corp/Ent cust. base</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JAPAC resell margin compression</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Risks &amp; mitigants</a:t>
                      </a:r>
                      <a:r>
                        <a:rPr lang="en" sz="800" u="none" cap="none" strike="noStrike">
                          <a:latin typeface="Arial"/>
                          <a:ea typeface="Arial"/>
                          <a:cs typeface="Arial"/>
                          <a:sym typeface="Arial"/>
                        </a:rPr>
                        <a:t> - Potential headwinds from lower reseller margins impacting relationship and revenue potential at a few co-op partners (e.g., Softbank); JAPAC team closely watching co-op partner performance and revenue accrual implications</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59" name="Google Shape;1759;p12"/>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2"/>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61" name="Google Shape;1761;p12"/>
          <p:cNvSpPr/>
          <p:nvPr/>
        </p:nvSpPr>
        <p:spPr>
          <a:xfrm>
            <a:off x="3685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762" name="Google Shape;1762;p12"/>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2"/>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7" name="Shape 1767"/>
        <p:cNvGrpSpPr/>
        <p:nvPr/>
      </p:nvGrpSpPr>
      <p:grpSpPr>
        <a:xfrm>
          <a:off x="0" y="0"/>
          <a:ext cx="0" cy="0"/>
          <a:chOff x="0" y="0"/>
          <a:chExt cx="0" cy="0"/>
        </a:xfrm>
      </p:grpSpPr>
      <p:sp>
        <p:nvSpPr>
          <p:cNvPr id="1768" name="Google Shape;1768;p1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769" name="Google Shape;1769;p13"/>
          <p:cNvGrpSpPr/>
          <p:nvPr/>
        </p:nvGrpSpPr>
        <p:grpSpPr>
          <a:xfrm>
            <a:off x="985688" y="204788"/>
            <a:ext cx="147775" cy="132240"/>
            <a:chOff x="6337848" y="1577150"/>
            <a:chExt cx="273253" cy="223718"/>
          </a:xfrm>
        </p:grpSpPr>
        <p:sp>
          <p:nvSpPr>
            <p:cNvPr id="1770" name="Google Shape;1770;p1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3" name="Google Shape;1773;p1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GWS Source Demand Performance - Looking Ahead</a:t>
            </a:r>
            <a:endParaRPr b="1" sz="1600"/>
          </a:p>
        </p:txBody>
      </p:sp>
      <p:sp>
        <p:nvSpPr>
          <p:cNvPr id="1774" name="Google Shape;1774;p13"/>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sp>
        <p:nvSpPr>
          <p:cNvPr id="1775" name="Google Shape;1775;p13"/>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*Partners are eligible to move pipeline from stage 0 to stage 1</a:t>
            </a:r>
            <a:endParaRPr b="1" i="1" sz="75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 Stage 00 Opportunities in stage 0 for &gt;30 Days</a:t>
            </a:r>
            <a:endParaRPr b="1" i="1" sz="750" u="none" cap="none" strike="noStrike">
              <a:solidFill>
                <a:srgbClr val="000000"/>
              </a:solidFill>
              <a:latin typeface="Arial"/>
              <a:ea typeface="Arial"/>
              <a:cs typeface="Arial"/>
              <a:sym typeface="Arial"/>
            </a:endParaRPr>
          </a:p>
        </p:txBody>
      </p:sp>
      <p:sp>
        <p:nvSpPr>
          <p:cNvPr id="1776" name="Google Shape;1776;p13"/>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graphicFrame>
        <p:nvGraphicFramePr>
          <p:cNvPr id="1777" name="Google Shape;1777;p13"/>
          <p:cNvGraphicFramePr/>
          <p:nvPr/>
        </p:nvGraphicFramePr>
        <p:xfrm>
          <a:off x="422293" y="1344168"/>
          <a:ext cx="3000000" cy="3000000"/>
        </p:xfrm>
        <a:graphic>
          <a:graphicData uri="http://schemas.openxmlformats.org/drawingml/2006/table">
            <a:tbl>
              <a:tblPr>
                <a:noFill/>
                <a:tableStyleId>{E4637A20-B626-4D29-8482-D158FEC99B2B}</a:tableStyleId>
              </a:tblPr>
              <a:tblGrid>
                <a:gridCol w="2355125"/>
                <a:gridCol w="1252600"/>
                <a:gridCol w="1268275"/>
                <a:gridCol w="1198475"/>
                <a:gridCol w="1268300"/>
                <a:gridCol w="1241725"/>
              </a:tblGrid>
              <a:tr h="2103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D9D9D9"/>
                    </a:solidFill>
                  </a:tcPr>
                </a:tc>
              </a:tr>
              <a:tr h="1521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a:t>
                      </a:r>
                      <a:endParaRPr b="1" sz="800" u="none" cap="none" strike="noStrike">
                        <a:latin typeface="Arial"/>
                        <a:ea typeface="Arial"/>
                        <a:cs typeface="Arial"/>
                        <a:sym typeface="Arial"/>
                      </a:endParaRPr>
                    </a:p>
                  </a:txBody>
                  <a:tcPr marT="19050" marB="19050" marR="28575" marL="28575" anchor="b">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r>
              <a:tr h="168100">
                <a:tc gridSpan="6">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b="1" sz="7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$529K </a:t>
                      </a:r>
                      <a:r>
                        <a:rPr b="1" lang="en" sz="900" u="none" cap="none" strike="noStrike">
                          <a:solidFill>
                            <a:srgbClr val="34A853"/>
                          </a:solidFill>
                          <a:latin typeface="Arial"/>
                          <a:ea typeface="Arial"/>
                          <a:cs typeface="Arial"/>
                          <a:sym typeface="Arial"/>
                        </a:rPr>
                        <a:t>(102%)</a:t>
                      </a:r>
                      <a:endParaRPr sz="1400" u="none" cap="none" strike="noStrike">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$507K </a:t>
                      </a:r>
                      <a:r>
                        <a:rPr b="1" lang="en" sz="900" u="none" cap="none" strike="noStrike">
                          <a:solidFill>
                            <a:srgbClr val="34A853"/>
                          </a:solidFill>
                          <a:latin typeface="Arial"/>
                          <a:ea typeface="Arial"/>
                          <a:cs typeface="Arial"/>
                          <a:sym typeface="Arial"/>
                        </a:rPr>
                        <a:t>(103%)</a:t>
                      </a:r>
                      <a:endParaRPr sz="1400" u="none" cap="none" strike="noStrike"/>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$394K </a:t>
                      </a:r>
                      <a:r>
                        <a:rPr b="1" lang="en" sz="900" u="none" cap="none" strike="noStrike">
                          <a:solidFill>
                            <a:srgbClr val="34A853"/>
                          </a:solidFill>
                          <a:latin typeface="Arial"/>
                          <a:ea typeface="Arial"/>
                          <a:cs typeface="Arial"/>
                          <a:sym typeface="Arial"/>
                        </a:rPr>
                        <a:t>(94%)</a:t>
                      </a:r>
                      <a:endParaRPr sz="1400" u="none" cap="none" strike="noStrike">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$503K </a:t>
                      </a:r>
                      <a:r>
                        <a:rPr b="1" lang="en" sz="900" u="none" cap="none" strike="noStrike">
                          <a:solidFill>
                            <a:srgbClr val="34A853"/>
                          </a:solidFill>
                          <a:latin typeface="Arial"/>
                          <a:ea typeface="Arial"/>
                          <a:cs typeface="Arial"/>
                          <a:sym typeface="Arial"/>
                        </a:rPr>
                        <a:t>(104%)</a:t>
                      </a:r>
                      <a:endParaRPr sz="1400" u="none" cap="none" strike="noStrike">
                        <a:solidFill>
                          <a:srgbClr val="34A853"/>
                        </a:solidFill>
                      </a:endParaRPr>
                    </a:p>
                  </a:txBody>
                  <a:tcPr marT="19050" marB="19050" marR="9125" marL="912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$2.1M </a:t>
                      </a:r>
                      <a:r>
                        <a:rPr b="1" lang="en" sz="900" u="none" cap="none" strike="noStrike">
                          <a:solidFill>
                            <a:srgbClr val="34A853"/>
                          </a:solidFill>
                          <a:latin typeface="Arial"/>
                          <a:ea typeface="Arial"/>
                          <a:cs typeface="Arial"/>
                          <a:sym typeface="Arial"/>
                        </a:rPr>
                        <a:t>(101%)</a:t>
                      </a:r>
                      <a:endParaRPr sz="1400" u="none" cap="none" strike="noStrike">
                        <a:solidFill>
                          <a:srgbClr val="34A853"/>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4285F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$18 </a:t>
                      </a:r>
                      <a:r>
                        <a:rPr b="1" lang="en" sz="900" u="none" cap="none" strike="noStrike">
                          <a:solidFill>
                            <a:srgbClr val="34A853"/>
                          </a:solidFill>
                          <a:latin typeface="Arial"/>
                          <a:ea typeface="Arial"/>
                          <a:cs typeface="Arial"/>
                          <a:sym typeface="Arial"/>
                        </a:rPr>
                        <a:t>(260%)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$30 </a:t>
                      </a:r>
                      <a:r>
                        <a:rPr b="1" lang="en" sz="900" u="none" cap="none" strike="noStrike">
                          <a:solidFill>
                            <a:srgbClr val="34A853"/>
                          </a:solidFill>
                          <a:latin typeface="Arial"/>
                          <a:ea typeface="Arial"/>
                          <a:cs typeface="Arial"/>
                          <a:sym typeface="Arial"/>
                        </a:rPr>
                        <a:t>(25%)</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$56 </a:t>
                      </a:r>
                      <a:r>
                        <a:rPr b="1" lang="en" sz="900" u="none" cap="none" strike="noStrike">
                          <a:solidFill>
                            <a:srgbClr val="34A853"/>
                          </a:solidFill>
                          <a:latin typeface="Arial"/>
                          <a:ea typeface="Arial"/>
                          <a:cs typeface="Arial"/>
                          <a:sym typeface="Arial"/>
                        </a:rPr>
                        <a:t>(330%)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$51 </a:t>
                      </a:r>
                      <a:r>
                        <a:rPr b="1" lang="en" sz="900" u="none" cap="none" strike="noStrike">
                          <a:solidFill>
                            <a:srgbClr val="34A853"/>
                          </a:solidFill>
                          <a:latin typeface="Arial"/>
                          <a:ea typeface="Arial"/>
                          <a:cs typeface="Arial"/>
                          <a:sym typeface="Arial"/>
                        </a:rPr>
                        <a:t>(76%)</a:t>
                      </a:r>
                      <a:endParaRPr sz="900" u="none" cap="none" strike="noStrike">
                        <a:solidFill>
                          <a:srgbClr val="34A853"/>
                        </a:solidFill>
                        <a:latin typeface="Arial"/>
                        <a:ea typeface="Arial"/>
                        <a:cs typeface="Arial"/>
                        <a:sym typeface="Arial"/>
                      </a:endParaRPr>
                    </a:p>
                  </a:txBody>
                  <a:tcPr marT="19050" marB="19050" marR="0" marL="0"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$33</a:t>
                      </a:r>
                      <a:r>
                        <a:rPr b="1" lang="en" sz="900" u="none" cap="none" strike="noStrike">
                          <a:solidFill>
                            <a:srgbClr val="EA4335"/>
                          </a:solidFill>
                          <a:latin typeface="Arial"/>
                          <a:ea typeface="Arial"/>
                          <a:cs typeface="Arial"/>
                          <a:sym typeface="Arial"/>
                        </a:rPr>
                        <a:t> </a:t>
                      </a:r>
                      <a:r>
                        <a:rPr b="1" lang="en" sz="900" u="none" cap="none" strike="noStrike">
                          <a:solidFill>
                            <a:srgbClr val="34A853"/>
                          </a:solidFill>
                          <a:latin typeface="Arial"/>
                          <a:ea typeface="Arial"/>
                          <a:cs typeface="Arial"/>
                          <a:sym typeface="Arial"/>
                        </a:rPr>
                        <a:t>(120%)</a:t>
                      </a:r>
                      <a:endParaRPr sz="900" u="none" cap="none" strike="noStrike">
                        <a:solidFill>
                          <a:srgbClr val="34A853"/>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83 </a:t>
                      </a:r>
                      <a:r>
                        <a:rPr b="1" lang="en" sz="900" u="none" cap="none" strike="noStrike">
                          <a:solidFill>
                            <a:srgbClr val="202124"/>
                          </a:solidFill>
                          <a:latin typeface="Arial"/>
                          <a:ea typeface="Arial"/>
                          <a:cs typeface="Arial"/>
                          <a:sym typeface="Arial"/>
                        </a:rPr>
                        <a:t>(7%)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164 </a:t>
                      </a:r>
                      <a:r>
                        <a:rPr b="1" lang="en" sz="900" u="none" cap="none" strike="noStrike">
                          <a:solidFill>
                            <a:srgbClr val="202124"/>
                          </a:solidFill>
                          <a:latin typeface="Arial"/>
                          <a:ea typeface="Arial"/>
                          <a:cs typeface="Arial"/>
                          <a:sym typeface="Arial"/>
                        </a:rPr>
                        <a:t>(10%)</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215</a:t>
                      </a:r>
                      <a:r>
                        <a:rPr b="1" lang="en" sz="900" u="none" cap="none" strike="noStrike">
                          <a:solidFill>
                            <a:srgbClr val="202124"/>
                          </a:solidFill>
                          <a:latin typeface="Arial"/>
                          <a:ea typeface="Arial"/>
                          <a:cs typeface="Arial"/>
                          <a:sym typeface="Arial"/>
                        </a:rPr>
                        <a:t> (5%)</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255 </a:t>
                      </a:r>
                      <a:r>
                        <a:rPr b="1" lang="en" sz="900" u="none" cap="none" strike="noStrike">
                          <a:solidFill>
                            <a:srgbClr val="202124"/>
                          </a:solidFill>
                          <a:latin typeface="Arial"/>
                          <a:ea typeface="Arial"/>
                          <a:cs typeface="Arial"/>
                          <a:sym typeface="Arial"/>
                        </a:rPr>
                        <a:t>(8%)</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717 </a:t>
                      </a:r>
                      <a:r>
                        <a:rPr b="1" lang="en" sz="900" u="none" cap="none" strike="noStrike">
                          <a:solidFill>
                            <a:srgbClr val="202124"/>
                          </a:solidFill>
                          <a:latin typeface="Arial"/>
                          <a:ea typeface="Arial"/>
                          <a:cs typeface="Arial"/>
                          <a:sym typeface="Arial"/>
                        </a:rPr>
                        <a:t>(7%)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202124"/>
                      </a:solidFill>
                      <a:prstDash val="solid"/>
                      <a:round/>
                      <a:headEnd len="sm" w="sm" type="none"/>
                      <a:tailEnd len="sm" w="sm" type="none"/>
                    </a:lnB>
                    <a:solidFill>
                      <a:srgbClr val="EFEFEF"/>
                    </a:solidFill>
                  </a:tcPr>
                </a:tc>
              </a:tr>
              <a:tr h="21615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b="1" sz="600" u="none" cap="none" strike="noStrike">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$36M </a:t>
                      </a:r>
                      <a:r>
                        <a:rPr b="1" lang="en" sz="900" u="none" cap="none" strike="noStrike">
                          <a:solidFill>
                            <a:srgbClr val="202124"/>
                          </a:solidFill>
                          <a:latin typeface="Arial"/>
                          <a:ea typeface="Arial"/>
                          <a:cs typeface="Arial"/>
                          <a:sym typeface="Arial"/>
                        </a:rPr>
                        <a:t>(50%)</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$34M </a:t>
                      </a:r>
                      <a:r>
                        <a:rPr b="1" lang="en" sz="900" u="none" cap="none" strike="noStrike">
                          <a:solidFill>
                            <a:srgbClr val="202124"/>
                          </a:solidFill>
                          <a:latin typeface="Arial"/>
                          <a:ea typeface="Arial"/>
                          <a:cs typeface="Arial"/>
                          <a:sym typeface="Arial"/>
                        </a:rPr>
                        <a:t>(37%)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$68M </a:t>
                      </a:r>
                      <a:r>
                        <a:rPr b="1" lang="en" sz="900" u="none" cap="none" strike="noStrike">
                          <a:solidFill>
                            <a:srgbClr val="202124"/>
                          </a:solidFill>
                          <a:latin typeface="Arial"/>
                          <a:ea typeface="Arial"/>
                          <a:cs typeface="Arial"/>
                          <a:sym typeface="Arial"/>
                        </a:rPr>
                        <a:t>(47%)</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$49M</a:t>
                      </a:r>
                      <a:r>
                        <a:rPr b="1" lang="en" sz="900" u="none" cap="none" strike="noStrike">
                          <a:solidFill>
                            <a:srgbClr val="202124"/>
                          </a:solidFill>
                          <a:latin typeface="Arial"/>
                          <a:ea typeface="Arial"/>
                          <a:cs typeface="Arial"/>
                          <a:sym typeface="Arial"/>
                        </a:rPr>
                        <a:t> (45%)</a:t>
                      </a:r>
                      <a:endParaRPr b="1" sz="900" u="none" cap="none" strike="noStrike">
                        <a:solidFill>
                          <a:srgbClr val="202124"/>
                        </a:solidFill>
                        <a:latin typeface="Arial"/>
                        <a:ea typeface="Arial"/>
                        <a:cs typeface="Arial"/>
                        <a:sym typeface="Aria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202124"/>
                          </a:solidFill>
                          <a:latin typeface="Arial"/>
                          <a:ea typeface="Arial"/>
                          <a:cs typeface="Arial"/>
                          <a:sym typeface="Arial"/>
                        </a:rPr>
                        <a:t>$186M</a:t>
                      </a:r>
                      <a:r>
                        <a:rPr b="1" lang="en" sz="900" u="none" cap="none" strike="noStrike">
                          <a:solidFill>
                            <a:srgbClr val="202124"/>
                          </a:solidFill>
                          <a:latin typeface="Arial"/>
                          <a:ea typeface="Arial"/>
                          <a:cs typeface="Arial"/>
                          <a:sym typeface="Arial"/>
                        </a:rPr>
                        <a:t> (45%)</a:t>
                      </a:r>
                      <a:endParaRPr b="1" sz="1400" u="none" cap="none" strike="noStrike">
                        <a:solidFill>
                          <a:srgbClr val="202124"/>
                        </a:solidFill>
                      </a:endParaRPr>
                    </a:p>
                  </a:txBody>
                  <a:tcPr marT="19050" marB="19050" marR="28575" marL="28575" anchor="ctr">
                    <a:lnL cap="flat" cmpd="sng" w="11900">
                      <a:solidFill>
                        <a:srgbClr val="202124"/>
                      </a:solidFill>
                      <a:prstDash val="solid"/>
                      <a:round/>
                      <a:headEnd len="sm" w="sm" type="none"/>
                      <a:tailEnd len="sm" w="sm" type="none"/>
                    </a:lnL>
                    <a:lnR cap="flat" cmpd="sng" w="11900">
                      <a:solidFill>
                        <a:srgbClr val="202124"/>
                      </a:solidFill>
                      <a:prstDash val="solid"/>
                      <a:round/>
                      <a:headEnd len="sm" w="sm" type="none"/>
                      <a:tailEnd len="sm" w="sm" type="none"/>
                    </a:lnR>
                    <a:lnT cap="flat" cmpd="sng" w="11900">
                      <a:solidFill>
                        <a:srgbClr val="202124"/>
                      </a:solidFill>
                      <a:prstDash val="solid"/>
                      <a:round/>
                      <a:headEnd len="sm" w="sm" type="none"/>
                      <a:tailEnd len="sm" w="sm" type="none"/>
                    </a:lnT>
                    <a:lnB cap="flat" cmpd="sng" w="11900">
                      <a:solidFill>
                        <a:srgbClr val="4285F4"/>
                      </a:solidFill>
                      <a:prstDash val="solid"/>
                      <a:round/>
                      <a:headEnd len="sm" w="sm" type="none"/>
                      <a:tailEnd len="sm" w="sm" type="none"/>
                    </a:lnB>
                    <a:solidFill>
                      <a:srgbClr val="EFEFEF"/>
                    </a:solidFill>
                  </a:tcPr>
                </a:tc>
              </a:tr>
            </a:tbl>
          </a:graphicData>
        </a:graphic>
      </p:graphicFrame>
      <p:sp>
        <p:nvSpPr>
          <p:cNvPr id="1778" name="Google Shape;1778;p13"/>
          <p:cNvSpPr/>
          <p:nvPr/>
        </p:nvSpPr>
        <p:spPr>
          <a:xfrm>
            <a:off x="2777425" y="2192650"/>
            <a:ext cx="6229500" cy="2370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3"/>
          <p:cNvSpPr/>
          <p:nvPr/>
        </p:nvSpPr>
        <p:spPr>
          <a:xfrm>
            <a:off x="2507125" y="22013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80" name="Google Shape;1780;p13"/>
          <p:cNvSpPr/>
          <p:nvPr/>
        </p:nvSpPr>
        <p:spPr>
          <a:xfrm>
            <a:off x="2777425" y="1935475"/>
            <a:ext cx="1252500" cy="771600"/>
          </a:xfrm>
          <a:prstGeom prst="rect">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3"/>
          <p:cNvSpPr/>
          <p:nvPr/>
        </p:nvSpPr>
        <p:spPr>
          <a:xfrm>
            <a:off x="2643550" y="18307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82" name="Google Shape;1782;p13"/>
          <p:cNvSpPr/>
          <p:nvPr/>
        </p:nvSpPr>
        <p:spPr>
          <a:xfrm>
            <a:off x="5298300" y="1935475"/>
            <a:ext cx="1198500" cy="485400"/>
          </a:xfrm>
          <a:prstGeom prst="rect">
            <a:avLst/>
          </a:prstGeom>
          <a:noFill/>
          <a:ln cap="flat" cmpd="sng" w="2857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3"/>
          <p:cNvSpPr/>
          <p:nvPr/>
        </p:nvSpPr>
        <p:spPr>
          <a:xfrm>
            <a:off x="5246275" y="18307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784" name="Google Shape;1784;p13"/>
          <p:cNvSpPr/>
          <p:nvPr/>
        </p:nvSpPr>
        <p:spPr>
          <a:xfrm>
            <a:off x="444750" y="3233150"/>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85" name="Google Shape;1785;p13"/>
          <p:cNvSpPr/>
          <p:nvPr/>
        </p:nvSpPr>
        <p:spPr>
          <a:xfrm>
            <a:off x="444750" y="3782538"/>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786" name="Google Shape;1786;p13"/>
          <p:cNvGraphicFramePr/>
          <p:nvPr/>
        </p:nvGraphicFramePr>
        <p:xfrm>
          <a:off x="662838" y="3038300"/>
          <a:ext cx="3000000" cy="3000000"/>
        </p:xfrm>
        <a:graphic>
          <a:graphicData uri="http://schemas.openxmlformats.org/drawingml/2006/table">
            <a:tbl>
              <a:tblPr>
                <a:noFill/>
                <a:tableStyleId>{C8620046-69FF-46B7-9C97-63869ED15D95}</a:tableStyleId>
              </a:tblPr>
              <a:tblGrid>
                <a:gridCol w="1359925"/>
                <a:gridCol w="6905400"/>
              </a:tblGrid>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Strong momentum from events</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“Hockey stick” growth within H1 2024 cycle expected to accelerate in Q2 with heavy slate of event scheduled (e.g., summits in JAPAC &amp; EMEA, Next)</a:t>
                      </a:r>
                      <a:endParaRPr sz="800" u="none" cap="none" strike="noStrike">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lang="en" sz="800" u="none" cap="none" strike="noStrike">
                          <a:latin typeface="Arial"/>
                          <a:ea typeface="Arial"/>
                          <a:cs typeface="Arial"/>
                          <a:sym typeface="Arial"/>
                        </a:rPr>
                        <a:t>Next:</a:t>
                      </a:r>
                      <a:r>
                        <a:rPr lang="en" sz="800" u="none" cap="none" strike="noStrike">
                          <a:latin typeface="Arial"/>
                          <a:ea typeface="Arial"/>
                          <a:cs typeface="Arial"/>
                          <a:sym typeface="Arial"/>
                        </a:rPr>
                        <a:t> Expect to boost Northam pipe in Q2 by ~10-15% based on the incremental pipe growth within 3 months following Next ‘23 </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0852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NORTHAM Q2 Momentum</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 </a:t>
                      </a:r>
                      <a:r>
                        <a:rPr lang="en" sz="800" u="none" cap="none" strike="noStrike">
                          <a:latin typeface="Arial"/>
                          <a:ea typeface="Arial"/>
                          <a:cs typeface="Arial"/>
                          <a:sym typeface="Arial"/>
                        </a:rPr>
                        <a:t>28% opportunities remain stagnant stage 0 that could convert into QSOs in Q2</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Tailwinds -</a:t>
                      </a:r>
                      <a:r>
                        <a:rPr lang="en" sz="800" u="none" cap="none" strike="noStrike">
                          <a:latin typeface="Arial"/>
                          <a:ea typeface="Arial"/>
                          <a:cs typeface="Arial"/>
                          <a:sym typeface="Arial"/>
                        </a:rPr>
                        <a:t> Targeted reporting / comms in Northam established to improve consistency in partner opp tagging </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 &amp; mitigants </a:t>
                      </a:r>
                      <a:r>
                        <a:rPr lang="en" sz="800" u="none" cap="none" strike="noStrike">
                          <a:latin typeface="Arial"/>
                          <a:ea typeface="Arial"/>
                          <a:cs typeface="Arial"/>
                          <a:sym typeface="Arial"/>
                        </a:rPr>
                        <a:t>- GWS Named underperformance will be addressed by increasing focus on co-op partners with strong Corp/Ent cust. base</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47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JAPAC resell margin compression</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Risks &amp; mitigants</a:t>
                      </a:r>
                      <a:r>
                        <a:rPr lang="en" sz="800" u="none" cap="none" strike="noStrike">
                          <a:latin typeface="Arial"/>
                          <a:ea typeface="Arial"/>
                          <a:cs typeface="Arial"/>
                          <a:sym typeface="Arial"/>
                        </a:rPr>
                        <a:t> - Potential headwinds from lower reseller margins impacting relationship and revenue potential at a few co-op partners (e.g., Softbank); JAPAC team closely watching co-op partner performance and revenue accrual implications</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87" name="Google Shape;1787;p13"/>
          <p:cNvSpPr/>
          <p:nvPr/>
        </p:nvSpPr>
        <p:spPr>
          <a:xfrm>
            <a:off x="444750" y="4331313"/>
            <a:ext cx="218100" cy="219600"/>
          </a:xfrm>
          <a:prstGeom prst="ellipse">
            <a:avLst/>
          </a:prstGeom>
          <a:solidFill>
            <a:srgbClr val="4285F4"/>
          </a:solidFill>
          <a:ln cap="flat" cmpd="sng" w="9525">
            <a:solidFill>
              <a:srgbClr val="4285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graphicFrame>
        <p:nvGraphicFramePr>
          <p:cNvPr id="1792" name="Google Shape;1792;p14"/>
          <p:cNvGraphicFramePr/>
          <p:nvPr/>
        </p:nvGraphicFramePr>
        <p:xfrm>
          <a:off x="409100" y="1005840"/>
          <a:ext cx="3000000" cy="3000000"/>
        </p:xfrm>
        <a:graphic>
          <a:graphicData uri="http://schemas.openxmlformats.org/drawingml/2006/table">
            <a:tbl>
              <a:tblPr>
                <a:noFill/>
                <a:tableStyleId>{E4637A20-B626-4D29-8482-D158FEC99B2B}</a:tableStyleId>
              </a:tblPr>
              <a:tblGrid>
                <a:gridCol w="1319850"/>
                <a:gridCol w="871400"/>
                <a:gridCol w="382850"/>
                <a:gridCol w="820600"/>
                <a:gridCol w="382850"/>
                <a:gridCol w="810700"/>
                <a:gridCol w="410225"/>
                <a:gridCol w="830350"/>
                <a:gridCol w="382850"/>
                <a:gridCol w="789175"/>
                <a:gridCol w="414075"/>
                <a:gridCol w="872650"/>
                <a:gridCol w="412825"/>
              </a:tblGrid>
              <a:tr h="16185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618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4/8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1850">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33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r>
              <a:tr h="1633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rowSpan="4">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rowSpan="4"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2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33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33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 QSOs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1618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 + 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r>
            </a:tbl>
          </a:graphicData>
        </a:graphic>
      </p:graphicFrame>
      <p:sp>
        <p:nvSpPr>
          <p:cNvPr id="1793" name="Google Shape;1793;p1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794" name="Google Shape;1794;p14"/>
          <p:cNvGrpSpPr/>
          <p:nvPr/>
        </p:nvGrpSpPr>
        <p:grpSpPr>
          <a:xfrm>
            <a:off x="985688" y="204788"/>
            <a:ext cx="147775" cy="132240"/>
            <a:chOff x="6337848" y="1577150"/>
            <a:chExt cx="273253" cy="223718"/>
          </a:xfrm>
        </p:grpSpPr>
        <p:sp>
          <p:nvSpPr>
            <p:cNvPr id="1795" name="Google Shape;1795;p1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8" name="Google Shape;1798;p14"/>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GCP Global Insights </a:t>
            </a:r>
            <a:endParaRPr b="1" sz="1600"/>
          </a:p>
        </p:txBody>
      </p:sp>
      <p:sp>
        <p:nvSpPr>
          <p:cNvPr id="1799" name="Google Shape;1799;p14"/>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1800" name="Google Shape;1800;p14"/>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801" name="Google Shape;1801;p14"/>
          <p:cNvGraphicFramePr/>
          <p:nvPr/>
        </p:nvGraphicFramePr>
        <p:xfrm>
          <a:off x="124701" y="3865925"/>
          <a:ext cx="3000000" cy="3000000"/>
        </p:xfrm>
        <a:graphic>
          <a:graphicData uri="http://schemas.openxmlformats.org/drawingml/2006/table">
            <a:tbl>
              <a:tblPr>
                <a:noFill/>
                <a:tableStyleId>{C8620046-69FF-46B7-9C97-63869ED15D95}</a:tableStyleId>
              </a:tblPr>
              <a:tblGrid>
                <a:gridCol w="8975100"/>
              </a:tblGrid>
              <a:tr h="438300">
                <a:tc>
                  <a:txBody>
                    <a:bodyPr/>
                    <a:lstStyle/>
                    <a:p>
                      <a:pPr indent="0" lvl="0" marL="0" marR="0" rtl="0" algn="l">
                        <a:lnSpc>
                          <a:spcPct val="115000"/>
                        </a:lnSpc>
                        <a:spcBef>
                          <a:spcPts val="0"/>
                        </a:spcBef>
                        <a:spcAft>
                          <a:spcPts val="0"/>
                        </a:spcAft>
                        <a:buClr>
                          <a:srgbClr val="000000"/>
                        </a:buClr>
                        <a:buSzPts val="800"/>
                        <a:buFont typeface="Arial"/>
                        <a:buNone/>
                      </a:pPr>
                      <a:r>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graphicFrame>
        <p:nvGraphicFramePr>
          <p:cNvPr id="1806" name="Google Shape;1806;p15"/>
          <p:cNvGraphicFramePr/>
          <p:nvPr/>
        </p:nvGraphicFramePr>
        <p:xfrm>
          <a:off x="409100" y="1005840"/>
          <a:ext cx="3000000" cy="3000000"/>
        </p:xfrm>
        <a:graphic>
          <a:graphicData uri="http://schemas.openxmlformats.org/drawingml/2006/table">
            <a:tbl>
              <a:tblPr>
                <a:noFill/>
                <a:tableStyleId>{E4637A20-B626-4D29-8482-D158FEC99B2B}</a:tableStyleId>
              </a:tblPr>
              <a:tblGrid>
                <a:gridCol w="1306825"/>
                <a:gridCol w="862800"/>
                <a:gridCol w="382850"/>
                <a:gridCol w="812500"/>
                <a:gridCol w="382850"/>
                <a:gridCol w="802700"/>
                <a:gridCol w="406175"/>
                <a:gridCol w="822150"/>
                <a:gridCol w="382850"/>
                <a:gridCol w="781375"/>
                <a:gridCol w="409975"/>
                <a:gridCol w="864025"/>
                <a:gridCol w="408750"/>
              </a:tblGrid>
              <a:tr h="1310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310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4/8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310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rowSpan="4">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rowSpan="4" h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QSOs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2036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 + 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r>
            </a:tbl>
          </a:graphicData>
        </a:graphic>
      </p:graphicFrame>
      <p:sp>
        <p:nvSpPr>
          <p:cNvPr id="1807" name="Google Shape;1807;p1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08" name="Google Shape;1808;p15"/>
          <p:cNvGrpSpPr/>
          <p:nvPr/>
        </p:nvGrpSpPr>
        <p:grpSpPr>
          <a:xfrm>
            <a:off x="985688" y="204788"/>
            <a:ext cx="147775" cy="132240"/>
            <a:chOff x="6337848" y="1577150"/>
            <a:chExt cx="273253" cy="223718"/>
          </a:xfrm>
        </p:grpSpPr>
        <p:sp>
          <p:nvSpPr>
            <p:cNvPr id="1809" name="Google Shape;1809;p1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2" name="Google Shape;1812;p15"/>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GCP Regional Insights </a:t>
            </a:r>
            <a:endParaRPr b="1" sz="1600"/>
          </a:p>
        </p:txBody>
      </p:sp>
      <p:sp>
        <p:nvSpPr>
          <p:cNvPr id="1813" name="Google Shape;1813;p15"/>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1814" name="Google Shape;1814;p15"/>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815" name="Google Shape;1815;p15"/>
          <p:cNvGraphicFramePr/>
          <p:nvPr/>
        </p:nvGraphicFramePr>
        <p:xfrm>
          <a:off x="124701" y="3865925"/>
          <a:ext cx="3000000" cy="3000000"/>
        </p:xfrm>
        <a:graphic>
          <a:graphicData uri="http://schemas.openxmlformats.org/drawingml/2006/table">
            <a:tbl>
              <a:tblPr>
                <a:noFill/>
                <a:tableStyleId>{C8620046-69FF-46B7-9C97-63869ED15D95}</a:tableStyleId>
              </a:tblPr>
              <a:tblGrid>
                <a:gridCol w="8975100"/>
              </a:tblGrid>
              <a:tr h="438300">
                <a:tc>
                  <a:txBody>
                    <a:bodyPr/>
                    <a:lstStyle/>
                    <a:p>
                      <a:pPr indent="0" lvl="0" marL="0" marR="0" rtl="0" algn="l">
                        <a:lnSpc>
                          <a:spcPct val="115000"/>
                        </a:lnSpc>
                        <a:spcBef>
                          <a:spcPts val="0"/>
                        </a:spcBef>
                        <a:spcAft>
                          <a:spcPts val="0"/>
                        </a:spcAft>
                        <a:buClr>
                          <a:srgbClr val="000000"/>
                        </a:buClr>
                        <a:buSzPts val="800"/>
                        <a:buFont typeface="Arial"/>
                        <a:buNone/>
                      </a:pPr>
                      <a:r>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5360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graphicFrame>
        <p:nvGraphicFramePr>
          <p:cNvPr id="1820" name="Google Shape;1820;p16"/>
          <p:cNvGraphicFramePr/>
          <p:nvPr/>
        </p:nvGraphicFramePr>
        <p:xfrm>
          <a:off x="409100" y="1005840"/>
          <a:ext cx="3000000" cy="3000000"/>
        </p:xfrm>
        <a:graphic>
          <a:graphicData uri="http://schemas.openxmlformats.org/drawingml/2006/table">
            <a:tbl>
              <a:tblPr>
                <a:noFill/>
                <a:tableStyleId>{E4637A20-B626-4D29-8482-D158FEC99B2B}</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678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4/8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(Attain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65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65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QSOs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r>
              <a:tr h="2000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1821" name="Google Shape;1821;p1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22" name="Google Shape;1822;p16"/>
          <p:cNvGrpSpPr/>
          <p:nvPr/>
        </p:nvGrpSpPr>
        <p:grpSpPr>
          <a:xfrm>
            <a:off x="985688" y="204788"/>
            <a:ext cx="147775" cy="132240"/>
            <a:chOff x="6337848" y="1577150"/>
            <a:chExt cx="273253" cy="223718"/>
          </a:xfrm>
        </p:grpSpPr>
        <p:sp>
          <p:nvSpPr>
            <p:cNvPr id="1823" name="Google Shape;1823;p1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6" name="Google Shape;1826;p1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GWS Global Insights </a:t>
            </a:r>
            <a:endParaRPr b="1" sz="1600"/>
          </a:p>
        </p:txBody>
      </p:sp>
      <p:sp>
        <p:nvSpPr>
          <p:cNvPr id="1827" name="Google Shape;1827;p16"/>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1828" name="Google Shape;1828;p16"/>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829" name="Google Shape;1829;p16"/>
          <p:cNvGraphicFramePr/>
          <p:nvPr/>
        </p:nvGraphicFramePr>
        <p:xfrm>
          <a:off x="404238" y="2736075"/>
          <a:ext cx="3000000" cy="3000000"/>
        </p:xfrm>
        <a:graphic>
          <a:graphicData uri="http://schemas.openxmlformats.org/drawingml/2006/table">
            <a:tbl>
              <a:tblPr>
                <a:noFill/>
                <a:tableStyleId>{C8620046-69FF-46B7-9C97-63869ED15D95}</a:tableStyleId>
              </a:tblPr>
              <a:tblGrid>
                <a:gridCol w="8700400"/>
              </a:tblGrid>
              <a:tr h="780975">
                <a:tc>
                  <a:txBody>
                    <a:bodyPr/>
                    <a:lstStyle/>
                    <a:p>
                      <a:pPr indent="0" lvl="0" marL="0" marR="0" rtl="0" algn="l">
                        <a:lnSpc>
                          <a:spcPct val="115000"/>
                        </a:lnSpc>
                        <a:spcBef>
                          <a:spcPts val="0"/>
                        </a:spcBef>
                        <a:spcAft>
                          <a:spcPts val="0"/>
                        </a:spcAft>
                        <a:buClr>
                          <a:srgbClr val="000000"/>
                        </a:buClr>
                        <a:buSzPts val="800"/>
                        <a:buFont typeface="Arial"/>
                        <a:buNone/>
                      </a:pPr>
                      <a:r>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1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35" name="Google Shape;1835;p17"/>
          <p:cNvGrpSpPr/>
          <p:nvPr/>
        </p:nvGrpSpPr>
        <p:grpSpPr>
          <a:xfrm>
            <a:off x="985688" y="204788"/>
            <a:ext cx="147775" cy="132240"/>
            <a:chOff x="6337848" y="1577150"/>
            <a:chExt cx="273253" cy="223718"/>
          </a:xfrm>
        </p:grpSpPr>
        <p:sp>
          <p:nvSpPr>
            <p:cNvPr id="1836" name="Google Shape;1836;p1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9" name="Google Shape;1839;p17"/>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GWS Regional Insights </a:t>
            </a:r>
            <a:endParaRPr b="1" sz="1600"/>
          </a:p>
        </p:txBody>
      </p:sp>
      <p:sp>
        <p:nvSpPr>
          <p:cNvPr id="1840" name="Google Shape;1840;p17"/>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graphicFrame>
        <p:nvGraphicFramePr>
          <p:cNvPr id="1841" name="Google Shape;1841;p17"/>
          <p:cNvGraphicFramePr/>
          <p:nvPr/>
        </p:nvGraphicFramePr>
        <p:xfrm>
          <a:off x="409100" y="1005840"/>
          <a:ext cx="3000000" cy="3000000"/>
        </p:xfrm>
        <a:graphic>
          <a:graphicData uri="http://schemas.openxmlformats.org/drawingml/2006/table">
            <a:tbl>
              <a:tblPr>
                <a:noFill/>
                <a:tableStyleId>{E4637A20-B626-4D29-8482-D158FEC99B2B}</a:tableStyleId>
              </a:tblPr>
              <a:tblGrid>
                <a:gridCol w="1319850"/>
                <a:gridCol w="871400"/>
                <a:gridCol w="382850"/>
                <a:gridCol w="820600"/>
                <a:gridCol w="382850"/>
                <a:gridCol w="810700"/>
                <a:gridCol w="410225"/>
                <a:gridCol w="830350"/>
                <a:gridCol w="382850"/>
                <a:gridCol w="789175"/>
                <a:gridCol w="414075"/>
                <a:gridCol w="872650"/>
                <a:gridCol w="412825"/>
              </a:tblGrid>
              <a:tr h="1290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1678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4/8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65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65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052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65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QSOs</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r>
              <a:tr h="2000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1842" name="Google Shape;1842;p17"/>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843" name="Google Shape;1843;p17"/>
          <p:cNvGraphicFramePr/>
          <p:nvPr/>
        </p:nvGraphicFramePr>
        <p:xfrm>
          <a:off x="404238" y="2736075"/>
          <a:ext cx="3000000" cy="3000000"/>
        </p:xfrm>
        <a:graphic>
          <a:graphicData uri="http://schemas.openxmlformats.org/drawingml/2006/table">
            <a:tbl>
              <a:tblPr>
                <a:noFill/>
                <a:tableStyleId>{C8620046-69FF-46B7-9C97-63869ED15D95}</a:tableStyleId>
              </a:tblPr>
              <a:tblGrid>
                <a:gridCol w="8700400"/>
              </a:tblGrid>
              <a:tr h="780975">
                <a:tc>
                  <a:txBody>
                    <a:bodyPr/>
                    <a:lstStyle/>
                    <a:p>
                      <a:pPr indent="0" lvl="0" marL="0" marR="0" rtl="0" algn="l">
                        <a:lnSpc>
                          <a:spcPct val="115000"/>
                        </a:lnSpc>
                        <a:spcBef>
                          <a:spcPts val="0"/>
                        </a:spcBef>
                        <a:spcAft>
                          <a:spcPts val="0"/>
                        </a:spcAft>
                        <a:buClr>
                          <a:srgbClr val="000000"/>
                        </a:buClr>
                        <a:buSzPts val="800"/>
                        <a:buFont typeface="Arial"/>
                        <a:buNone/>
                      </a:pPr>
                      <a:r>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30050">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1849" name="Google Shape;1849;p18"/>
          <p:cNvGrpSpPr/>
          <p:nvPr/>
        </p:nvGrpSpPr>
        <p:grpSpPr>
          <a:xfrm>
            <a:off x="985688" y="204788"/>
            <a:ext cx="147775" cy="132240"/>
            <a:chOff x="6337848" y="1577150"/>
            <a:chExt cx="273253" cy="223718"/>
          </a:xfrm>
        </p:grpSpPr>
        <p:sp>
          <p:nvSpPr>
            <p:cNvPr id="1850" name="Google Shape;1850;p1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3" name="Google Shape;1853;p18"/>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Direct Source Demand Performance - Looking Ahead </a:t>
            </a:r>
            <a:endParaRPr b="1" sz="1600"/>
          </a:p>
        </p:txBody>
      </p:sp>
      <p:sp>
        <p:nvSpPr>
          <p:cNvPr id="1854" name="Google Shape;1854;p18"/>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is being done to ensure we reach our targets? Are we aware of external factors that may surprise us? (Including PubSec as a region)</a:t>
            </a:r>
            <a:endParaRPr b="0" i="1" sz="1100" u="none" cap="none" strike="noStrike">
              <a:solidFill>
                <a:schemeClr val="lt2"/>
              </a:solidFill>
              <a:latin typeface="Arial"/>
              <a:ea typeface="Arial"/>
              <a:cs typeface="Arial"/>
              <a:sym typeface="Arial"/>
            </a:endParaRPr>
          </a:p>
        </p:txBody>
      </p:sp>
      <p:graphicFrame>
        <p:nvGraphicFramePr>
          <p:cNvPr id="1855" name="Google Shape;1855;p18"/>
          <p:cNvGraphicFramePr/>
          <p:nvPr/>
        </p:nvGraphicFramePr>
        <p:xfrm>
          <a:off x="422300" y="1286300"/>
          <a:ext cx="3000000" cy="3000000"/>
        </p:xfrm>
        <a:graphic>
          <a:graphicData uri="http://schemas.openxmlformats.org/drawingml/2006/table">
            <a:tbl>
              <a:tblPr>
                <a:noFill/>
                <a:tableStyleId>{E4637A20-B626-4D29-8482-D158FEC99B2B}</a:tableStyleId>
              </a:tblPr>
              <a:tblGrid>
                <a:gridCol w="1665875"/>
                <a:gridCol w="584300"/>
                <a:gridCol w="584300"/>
                <a:gridCol w="584300"/>
                <a:gridCol w="584300"/>
                <a:gridCol w="584300"/>
                <a:gridCol w="584300"/>
                <a:gridCol w="584300"/>
                <a:gridCol w="584300"/>
                <a:gridCol w="584300"/>
                <a:gridCol w="584300"/>
                <a:gridCol w="584300"/>
                <a:gridCol w="584300"/>
              </a:tblGrid>
              <a:tr h="1394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r h="13947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2/26</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94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Inquiry Volumes</a:t>
                      </a:r>
                      <a:endParaRPr b="1"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177.7K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77%</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92.3K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59%</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68.1K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10%</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19.7K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-14%</a:t>
                      </a:r>
                      <a:endParaRPr b="1" sz="800" u="none" cap="none" strike="noStrike">
                        <a:solidFill>
                          <a:schemeClr val="accent2"/>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36.3K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73%</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394.1K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49%</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49.5K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20.4K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8.3K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6.9K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42%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113.0K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3"/>
                          </a:solidFill>
                          <a:latin typeface="Arial"/>
                          <a:ea typeface="Arial"/>
                          <a:cs typeface="Arial"/>
                          <a:sym typeface="Arial"/>
                        </a:rPr>
                        <a:t>0%</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84%</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3"/>
                          </a:solidFill>
                          <a:latin typeface="Arial"/>
                          <a:ea typeface="Arial"/>
                          <a:cs typeface="Arial"/>
                          <a:sym typeface="Arial"/>
                        </a:rPr>
                        <a:t>0%</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87%</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37%</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40%</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27%</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39475">
                <a:tc gridSpan="13">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a:t>
                      </a:r>
                      <a:endParaRPr b="1" sz="800" u="none" cap="none" strike="noStrike">
                        <a:latin typeface="Arial"/>
                        <a:ea typeface="Arial"/>
                        <a:cs typeface="Arial"/>
                        <a:sym typeface="Arial"/>
                      </a:endParaRPr>
                    </a:p>
                  </a:txBody>
                  <a:tcPr marT="19050" marB="19050" marR="28575" marL="28575" anchor="b">
                    <a:lnL cap="flat" cmpd="sng" w="9525">
                      <a:solidFill>
                        <a:srgbClr val="4285F4"/>
                      </a:solidFill>
                      <a:prstDash val="solid"/>
                      <a:round/>
                      <a:headEnd len="sm" w="sm" type="none"/>
                      <a:tailEnd len="sm" w="sm" type="none"/>
                    </a:lnL>
                    <a:lnR cap="flat" cmpd="sng" w="9525">
                      <a:solidFill>
                        <a:srgbClr val="4285F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3635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Inquiry Volumes</a:t>
                      </a:r>
                      <a:endParaRPr b="1"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23.8K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123%</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19%</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11.8K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80%</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38%</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17%</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55.5K</a:t>
                      </a:r>
                      <a:endParaRPr sz="800" u="none" cap="none" strike="noStrike">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122%</a:t>
                      </a:r>
                      <a:endParaRPr b="1" sz="800" u="none" cap="none" strike="noStrike">
                        <a:solidFill>
                          <a:schemeClr val="accent4"/>
                        </a:solidFill>
                        <a:latin typeface="Arial"/>
                        <a:ea typeface="Arial"/>
                        <a:cs typeface="Arial"/>
                        <a:sym typeface="Aria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6.9K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18%</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22.0K</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60%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88%</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52%</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-42%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9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45%</a:t>
                      </a:r>
                      <a:endParaRPr sz="800" u="none" cap="none" strike="noStrike">
                        <a:latin typeface="Arial"/>
                        <a:ea typeface="Arial"/>
                        <a:cs typeface="Arial"/>
                        <a:sym typeface="Aria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bl>
          </a:graphicData>
        </a:graphic>
      </p:graphicFrame>
      <p:sp>
        <p:nvSpPr>
          <p:cNvPr id="1856" name="Google Shape;1856;p18"/>
          <p:cNvSpPr txBox="1"/>
          <p:nvPr/>
        </p:nvSpPr>
        <p:spPr>
          <a:xfrm>
            <a:off x="8215250" y="47197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1857" name="Google Shape;1857;p18"/>
          <p:cNvSpPr/>
          <p:nvPr/>
        </p:nvSpPr>
        <p:spPr>
          <a:xfrm>
            <a:off x="444750" y="3984825"/>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858" name="Google Shape;1858;p18"/>
          <p:cNvSpPr/>
          <p:nvPr/>
        </p:nvSpPr>
        <p:spPr>
          <a:xfrm>
            <a:off x="444750" y="4408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859" name="Google Shape;1859;p18"/>
          <p:cNvGraphicFramePr/>
          <p:nvPr/>
        </p:nvGraphicFramePr>
        <p:xfrm>
          <a:off x="734988" y="3825150"/>
          <a:ext cx="3000000" cy="3000000"/>
        </p:xfrm>
        <a:graphic>
          <a:graphicData uri="http://schemas.openxmlformats.org/drawingml/2006/table">
            <a:tbl>
              <a:tblPr>
                <a:noFill/>
                <a:tableStyleId>{C8620046-69FF-46B7-9C97-63869ED15D95}</a:tableStyleId>
              </a:tblPr>
              <a:tblGrid>
                <a:gridCol w="1724725"/>
                <a:gridCol w="6563875"/>
              </a:tblGrid>
              <a:tr h="4137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NORTHAM TOF Inq Volumes very high YoY (123% and 77%)</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Corporate Inquiries are up 4x Y/Y while ENT/Select are up ~2x. </a:t>
                      </a:r>
                      <a:endParaRPr b="1"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Arial"/>
                        <a:buNone/>
                      </a:pPr>
                      <a:r>
                        <a:rPr i="1" lang="en" sz="750" u="none" cap="none" strike="noStrike">
                          <a:latin typeface="Arial"/>
                          <a:ea typeface="Arial"/>
                          <a:cs typeface="Arial"/>
                          <a:sym typeface="Arial"/>
                        </a:rPr>
                        <a:t>High-Engagement accounts are Key: Results from HE Accounts +204% increase in HE QSOs and a +105% increase in total attributed QSOs. Results sset downloads, online events, high-value emails, physical events, and 'Contact Sales' inquiries, fuels this success</a:t>
                      </a:r>
                      <a:endParaRPr i="1" sz="75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457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LATAM TOF still showing concern for remainder of year in GCP</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INQs, MQLs, and SALs, all are down YoY</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Arial"/>
                        <a:buNone/>
                      </a:pPr>
                      <a:r>
                        <a:rPr i="1" lang="en" sz="750" u="none" cap="none" strike="noStrike">
                          <a:latin typeface="Arial"/>
                          <a:ea typeface="Arial"/>
                          <a:cs typeface="Arial"/>
                          <a:sym typeface="Arial"/>
                        </a:rPr>
                        <a:t>Strong Carryover from Prior Quarter: Despite the top-of-funnel decline, the substantial QSO (+61%) and pipeline growth (+4x) suggests a robust carryover effect from late 2023 activities. To ensure sustained success, implementing top of funnel demand gen is crucial</a:t>
                      </a:r>
                      <a:endParaRPr i="1" sz="75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860" name="Google Shape;1860;p18"/>
          <p:cNvSpPr/>
          <p:nvPr/>
        </p:nvSpPr>
        <p:spPr>
          <a:xfrm>
            <a:off x="5593975" y="1821174"/>
            <a:ext cx="1168500" cy="676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8"/>
          <p:cNvSpPr/>
          <p:nvPr/>
        </p:nvSpPr>
        <p:spPr>
          <a:xfrm>
            <a:off x="2088175" y="1821192"/>
            <a:ext cx="1168500" cy="1707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8"/>
          <p:cNvSpPr/>
          <p:nvPr/>
        </p:nvSpPr>
        <p:spPr>
          <a:xfrm>
            <a:off x="1957800" y="1741500"/>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863" name="Google Shape;1863;p18"/>
          <p:cNvSpPr/>
          <p:nvPr/>
        </p:nvSpPr>
        <p:spPr>
          <a:xfrm>
            <a:off x="5473950" y="1741388"/>
            <a:ext cx="218100" cy="219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9"/>
          <p:cNvSpPr/>
          <p:nvPr/>
        </p:nvSpPr>
        <p:spPr>
          <a:xfrm>
            <a:off x="422300" y="810350"/>
            <a:ext cx="82647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EEEEEE"/>
              </a:solidFill>
              <a:latin typeface="Arial"/>
              <a:ea typeface="Arial"/>
              <a:cs typeface="Arial"/>
              <a:sym typeface="Arial"/>
            </a:endParaRPr>
          </a:p>
        </p:txBody>
      </p:sp>
      <p:sp>
        <p:nvSpPr>
          <p:cNvPr id="1869" name="Google Shape;1869;p1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870" name="Google Shape;1870;p19"/>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1" name="Google Shape;1871;p19"/>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872" name="Google Shape;1872;p19"/>
          <p:cNvSpPr txBox="1"/>
          <p:nvPr>
            <p:ph idx="4294967295" type="title"/>
          </p:nvPr>
        </p:nvSpPr>
        <p:spPr>
          <a:xfrm>
            <a:off x="422300" y="428500"/>
            <a:ext cx="8498400" cy="3231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Cost per QSO Update </a:t>
            </a:r>
            <a:endParaRPr b="1" sz="1600"/>
          </a:p>
        </p:txBody>
      </p:sp>
      <p:graphicFrame>
        <p:nvGraphicFramePr>
          <p:cNvPr id="1873" name="Google Shape;1873;p19"/>
          <p:cNvGraphicFramePr/>
          <p:nvPr/>
        </p:nvGraphicFramePr>
        <p:xfrm>
          <a:off x="508300" y="1423900"/>
          <a:ext cx="3000000" cy="3000000"/>
        </p:xfrm>
        <a:graphic>
          <a:graphicData uri="http://schemas.openxmlformats.org/drawingml/2006/table">
            <a:tbl>
              <a:tblPr>
                <a:noFill/>
                <a:tableStyleId>{E4637A20-B626-4D29-8482-D158FEC99B2B}</a:tableStyleId>
              </a:tblPr>
              <a:tblGrid>
                <a:gridCol w="981225"/>
                <a:gridCol w="1127225"/>
                <a:gridCol w="1127225"/>
                <a:gridCol w="1072850"/>
                <a:gridCol w="1181600"/>
              </a:tblGrid>
              <a:tr h="5901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Cost per QSO</a:t>
                      </a:r>
                      <a:endParaRPr b="1" sz="7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2024 </a:t>
                      </a:r>
                      <a:br>
                        <a:rPr b="1" lang="en" sz="900" u="none" cap="none" strike="noStrike">
                          <a:solidFill>
                            <a:srgbClr val="FFFFFF"/>
                          </a:solidFill>
                          <a:latin typeface="Arial"/>
                          <a:ea typeface="Arial"/>
                          <a:cs typeface="Arial"/>
                          <a:sym typeface="Arial"/>
                        </a:rPr>
                      </a:br>
                      <a:r>
                        <a:rPr b="1" lang="en" sz="900" u="none" cap="none" strike="noStrike">
                          <a:solidFill>
                            <a:srgbClr val="FFFFFF"/>
                          </a:solidFill>
                          <a:latin typeface="Arial"/>
                          <a:ea typeface="Arial"/>
                          <a:cs typeface="Arial"/>
                          <a:sym typeface="Arial"/>
                        </a:rPr>
                        <a:t>Target</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2024 Projected Performance</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Target </a:t>
                      </a:r>
                      <a:br>
                        <a:rPr b="1" lang="en" sz="900" u="none" cap="none" strike="noStrike">
                          <a:solidFill>
                            <a:srgbClr val="FFFFFF"/>
                          </a:solidFill>
                          <a:latin typeface="Arial"/>
                          <a:ea typeface="Arial"/>
                          <a:cs typeface="Arial"/>
                          <a:sym typeface="Arial"/>
                        </a:rPr>
                      </a:br>
                      <a:r>
                        <a:rPr b="1" lang="en" sz="900" u="none" cap="none" strike="noStrike">
                          <a:solidFill>
                            <a:srgbClr val="FFFFFF"/>
                          </a:solidFill>
                          <a:latin typeface="Arial"/>
                          <a:ea typeface="Arial"/>
                          <a:cs typeface="Arial"/>
                          <a:sym typeface="Arial"/>
                        </a:rPr>
                        <a:t>(Y/Y)</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Projected Performance (Y/Y)</a:t>
                      </a:r>
                      <a:endParaRPr b="1" sz="900" u="none" cap="none" strike="noStrike">
                        <a:solidFill>
                          <a:srgbClr val="FFFFFF"/>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4A86E8"/>
                    </a:solidFill>
                  </a:tcPr>
                </a:tc>
              </a:tr>
              <a:tr h="5901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Global</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$3,689</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$3,655</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-20% internal</a:t>
                      </a:r>
                      <a:endParaRPr b="1" sz="900" u="none" cap="none" strike="noStrike">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-20%</a:t>
                      </a:r>
                      <a:endParaRPr b="1" sz="900" u="none" cap="none" strike="noStrike">
                        <a:solidFill>
                          <a:schemeClr val="accent4"/>
                        </a:solidFill>
                        <a:latin typeface="Arial"/>
                        <a:ea typeface="Arial"/>
                        <a:cs typeface="Arial"/>
                        <a:sym typeface="Arial"/>
                      </a:endParaRPr>
                    </a:p>
                  </a:txBody>
                  <a:tcPr marT="91425" marB="91425" marR="28575" marL="2857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C9DAF8"/>
                    </a:solidFill>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NORTHAM</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$5,311</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$5,084</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-18%</a:t>
                      </a:r>
                      <a:endParaRPr b="1" sz="900" u="none" cap="none" strike="noStrike">
                        <a:solidFill>
                          <a:schemeClr val="accent4"/>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EMEA</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$2,830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$2,807</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-24%</a:t>
                      </a:r>
                      <a:endParaRPr b="1" sz="900" u="none" cap="none" strike="noStrike">
                        <a:solidFill>
                          <a:schemeClr val="accent4"/>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LATAM</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$2,800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$2,731</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-21%</a:t>
                      </a:r>
                      <a:endParaRPr b="1" sz="900" u="none" cap="none" strike="noStrike">
                        <a:solidFill>
                          <a:schemeClr val="accent4"/>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JAPAC</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$3,070</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$3,195</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-21%</a:t>
                      </a:r>
                      <a:endParaRPr b="1" sz="900" u="none" cap="none" strike="noStrike">
                        <a:solidFill>
                          <a:schemeClr val="accent2"/>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4015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PUB SEC</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$12,958</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$14,048</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a:t>
                      </a:r>
                      <a:endParaRPr sz="900" u="none" cap="none" strike="noStrike">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-2%</a:t>
                      </a:r>
                      <a:endParaRPr b="1" sz="900" u="none" cap="none" strike="noStrike">
                        <a:solidFill>
                          <a:schemeClr val="accent2"/>
                        </a:solidFill>
                        <a:latin typeface="Arial"/>
                        <a:ea typeface="Arial"/>
                        <a:cs typeface="Arial"/>
                        <a:sym typeface="Arial"/>
                      </a:endParaRPr>
                    </a:p>
                  </a:txBody>
                  <a:tcPr marT="91425" marB="91425" marR="28575" marL="28575" anchor="b">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bl>
          </a:graphicData>
        </a:graphic>
      </p:graphicFrame>
      <p:sp>
        <p:nvSpPr>
          <p:cNvPr id="1874" name="Google Shape;1874;p19"/>
          <p:cNvSpPr/>
          <p:nvPr/>
        </p:nvSpPr>
        <p:spPr>
          <a:xfrm>
            <a:off x="6136125" y="1438425"/>
            <a:ext cx="2682600" cy="317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Cost per QSO Update</a:t>
            </a:r>
            <a:endParaRPr b="1" i="0" sz="1100" u="none" cap="none" strike="noStrike">
              <a:solidFill>
                <a:srgbClr val="A142F4"/>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GCM is on track to beat the -15% external target based on Q1 results if QSO performance holds strong</a:t>
            </a:r>
            <a:endParaRPr b="1" i="0" sz="1000" u="none" cap="none" strike="noStrike">
              <a:solidFill>
                <a:schemeClr val="dk1"/>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0" i="0" sz="1000" u="none" cap="none" strike="noStrike">
              <a:solidFill>
                <a:schemeClr val="dk1"/>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Active engagement with JAPAC and PubSec already underway</a:t>
            </a:r>
            <a:endParaRPr b="0" i="0" sz="1000" u="none" cap="none" strike="noStrike">
              <a:solidFill>
                <a:schemeClr val="dk1"/>
              </a:solidFill>
              <a:latin typeface="Arial"/>
              <a:ea typeface="Arial"/>
              <a:cs typeface="Arial"/>
              <a:sym typeface="Arial"/>
            </a:endParaRPr>
          </a:p>
          <a:p>
            <a:pPr indent="-115570" lvl="0" marL="274320" marR="0" rtl="0" algn="l">
              <a:lnSpc>
                <a:spcPct val="150000"/>
              </a:lnSpc>
              <a:spcBef>
                <a:spcPts val="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GWS Named attainment at 94% for Q1 fell short of targets; need to monitor progress there</a:t>
            </a:r>
            <a:endParaRPr b="0" i="0" sz="1000" u="none" cap="none" strike="noStrike">
              <a:solidFill>
                <a:schemeClr val="dk1"/>
              </a:solidFill>
              <a:latin typeface="Arial"/>
              <a:ea typeface="Arial"/>
              <a:cs typeface="Arial"/>
              <a:sym typeface="Arial"/>
            </a:endParaRPr>
          </a:p>
        </p:txBody>
      </p:sp>
      <p:sp>
        <p:nvSpPr>
          <p:cNvPr id="1875" name="Google Shape;1875;p19"/>
          <p:cNvSpPr/>
          <p:nvPr/>
        </p:nvSpPr>
        <p:spPr>
          <a:xfrm>
            <a:off x="6242036" y="197227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1</a:t>
            </a:r>
            <a:endParaRPr b="1" i="0" sz="900" u="none" cap="none" strike="noStrike">
              <a:solidFill>
                <a:srgbClr val="FFFFFF"/>
              </a:solidFill>
              <a:latin typeface="Arial"/>
              <a:ea typeface="Arial"/>
              <a:cs typeface="Arial"/>
              <a:sym typeface="Arial"/>
            </a:endParaRPr>
          </a:p>
        </p:txBody>
      </p:sp>
      <p:sp>
        <p:nvSpPr>
          <p:cNvPr id="1876" name="Google Shape;1876;p19"/>
          <p:cNvSpPr/>
          <p:nvPr/>
        </p:nvSpPr>
        <p:spPr>
          <a:xfrm>
            <a:off x="6242036" y="318759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2</a:t>
            </a:r>
            <a:endParaRPr b="1" i="0" sz="900" u="none" cap="none" strike="noStrike">
              <a:solidFill>
                <a:srgbClr val="FFFFFF"/>
              </a:solidFill>
              <a:latin typeface="Arial"/>
              <a:ea typeface="Arial"/>
              <a:cs typeface="Arial"/>
              <a:sym typeface="Arial"/>
            </a:endParaRPr>
          </a:p>
        </p:txBody>
      </p:sp>
      <p:sp>
        <p:nvSpPr>
          <p:cNvPr id="1877" name="Google Shape;1877;p19"/>
          <p:cNvSpPr/>
          <p:nvPr/>
        </p:nvSpPr>
        <p:spPr>
          <a:xfrm>
            <a:off x="4918100" y="3902309"/>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2</a:t>
            </a:r>
            <a:endParaRPr b="1" i="0" sz="900" u="none" cap="none" strike="noStrike">
              <a:solidFill>
                <a:srgbClr val="FFFFFF"/>
              </a:solidFill>
              <a:latin typeface="Arial"/>
              <a:ea typeface="Arial"/>
              <a:cs typeface="Arial"/>
              <a:sym typeface="Arial"/>
            </a:endParaRPr>
          </a:p>
        </p:txBody>
      </p:sp>
      <p:sp>
        <p:nvSpPr>
          <p:cNvPr id="1878" name="Google Shape;1878;p19"/>
          <p:cNvSpPr/>
          <p:nvPr/>
        </p:nvSpPr>
        <p:spPr>
          <a:xfrm>
            <a:off x="6242036" y="36511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3</a:t>
            </a:r>
            <a:endParaRPr b="1" i="0" sz="900" u="none" cap="none" strike="noStrike">
              <a:solidFill>
                <a:srgbClr val="FFFFFF"/>
              </a:solidFill>
              <a:latin typeface="Arial"/>
              <a:ea typeface="Arial"/>
              <a:cs typeface="Arial"/>
              <a:sym typeface="Arial"/>
            </a:endParaRPr>
          </a:p>
        </p:txBody>
      </p:sp>
      <p:sp>
        <p:nvSpPr>
          <p:cNvPr id="1879" name="Google Shape;1879;p19"/>
          <p:cNvSpPr/>
          <p:nvPr/>
        </p:nvSpPr>
        <p:spPr>
          <a:xfrm>
            <a:off x="4918100" y="2106547"/>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1</a:t>
            </a:r>
            <a:endParaRPr b="1" i="0" sz="900" u="none" cap="none" strike="noStrike">
              <a:solidFill>
                <a:srgbClr val="FFFFFF"/>
              </a:solidFill>
              <a:latin typeface="Arial"/>
              <a:ea typeface="Arial"/>
              <a:cs typeface="Arial"/>
              <a:sym typeface="Arial"/>
            </a:endParaRPr>
          </a:p>
        </p:txBody>
      </p:sp>
      <p:sp>
        <p:nvSpPr>
          <p:cNvPr id="1880" name="Google Shape;1880;p19"/>
          <p:cNvSpPr/>
          <p:nvPr/>
        </p:nvSpPr>
        <p:spPr>
          <a:xfrm>
            <a:off x="4918100" y="2337622"/>
            <a:ext cx="218100" cy="219600"/>
          </a:xfrm>
          <a:prstGeom prst="ellipse">
            <a:avLst/>
          </a:prstGeom>
          <a:solidFill>
            <a:srgbClr val="A142F4"/>
          </a:solidFill>
          <a:ln cap="flat" cmpd="sng" w="9525">
            <a:solidFill>
              <a:srgbClr val="A142F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Arial"/>
                <a:ea typeface="Arial"/>
                <a:cs typeface="Arial"/>
                <a:sym typeface="Arial"/>
              </a:rPr>
              <a:t>3</a:t>
            </a:r>
            <a:endParaRPr b="1" i="0" sz="9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graphicFrame>
        <p:nvGraphicFramePr>
          <p:cNvPr id="1567" name="Google Shape;1567;p2"/>
          <p:cNvGraphicFramePr/>
          <p:nvPr/>
        </p:nvGraphicFramePr>
        <p:xfrm>
          <a:off x="435375" y="813375"/>
          <a:ext cx="3000000" cy="3000000"/>
        </p:xfrm>
        <a:graphic>
          <a:graphicData uri="http://schemas.openxmlformats.org/drawingml/2006/table">
            <a:tbl>
              <a:tblPr>
                <a:noFill/>
                <a:tableStyleId>{C8620046-69FF-46B7-9C97-63869ED15D95}</a:tableStyleId>
              </a:tblPr>
              <a:tblGrid>
                <a:gridCol w="2541725"/>
                <a:gridCol w="1106325"/>
                <a:gridCol w="1232975"/>
                <a:gridCol w="2288325"/>
              </a:tblGrid>
              <a:tr h="169450">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Topic</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 Slot (PDT)</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Reporting Owners</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Introduction, Welcome </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3-3:05pm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Michael, Vijai</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Acquire Revenue GCP</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3:05-3:20pm</a:t>
                      </a:r>
                      <a:endParaRPr sz="1000" u="none" cap="none" strike="noStrike">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Max, Anna</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Acquire Revenue GWS</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3:20-3:35pm</a:t>
                      </a:r>
                      <a:endParaRPr sz="1000" u="none" cap="none" strike="noStrike">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Aditee</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Regional Escalations and Insights</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3:35-3:50pm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Amlaan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Source Demand Partner</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3:50-4:05pm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Mohan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Source Demand Direct </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15min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4:05-4:20pm</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Allison, Justin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Finance-Cost Per QSO</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10min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4:20-4:30</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Keshav, Joyce</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FFFFF"/>
                    </a:solidFill>
                  </a:tcPr>
                </a:tc>
              </a:tr>
              <a:tr h="3330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Business Services and Concierge</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000"/>
                        <a:buFont typeface="Arial"/>
                        <a:buNone/>
                      </a:pPr>
                      <a:r>
                        <a:rPr i="1" lang="en" sz="1000" u="none" cap="none" strike="noStrike">
                          <a:latin typeface="Arial"/>
                          <a:ea typeface="Arial"/>
                          <a:cs typeface="Arial"/>
                          <a:sym typeface="Arial"/>
                        </a:rPr>
                        <a:t>Please read and comment offline</a:t>
                      </a:r>
                      <a:endParaRPr i="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Jaaziel, Jason</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535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Finance-Q1 Financial Results</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000"/>
                        <a:buFont typeface="Arial"/>
                        <a:buNone/>
                      </a:pPr>
                      <a:r>
                        <a:rPr i="1" lang="en" sz="1000" u="none" cap="none" strike="noStrike">
                          <a:latin typeface="Arial"/>
                          <a:ea typeface="Arial"/>
                          <a:cs typeface="Arial"/>
                          <a:sym typeface="Arial"/>
                        </a:rPr>
                        <a:t>Please read and comment offline</a:t>
                      </a:r>
                      <a:endParaRPr i="1"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Joyce, Andrea, Isabella</a:t>
                      </a:r>
                      <a:endParaRPr sz="10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568" name="Google Shape;1568;p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April 17, 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20"/>
          <p:cNvSpPr txBox="1"/>
          <p:nvPr>
            <p:ph idx="4294967295" type="title"/>
          </p:nvPr>
        </p:nvSpPr>
        <p:spPr>
          <a:xfrm>
            <a:off x="269900" y="504700"/>
            <a:ext cx="8735400" cy="1788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solidFill>
                  <a:schemeClr val="dk1"/>
                </a:solidFill>
              </a:rPr>
              <a:t>Pillar 5: Improve Efficiency-</a:t>
            </a:r>
            <a:r>
              <a:rPr lang="en" sz="1600">
                <a:solidFill>
                  <a:schemeClr val="dk1"/>
                </a:solidFill>
                <a:latin typeface="Arial"/>
                <a:ea typeface="Arial"/>
                <a:cs typeface="Arial"/>
                <a:sym typeface="Arial"/>
              </a:rPr>
              <a:t> Q1 ‘24 A&amp;P + Prof Svcs vs. Plan </a:t>
            </a:r>
            <a:r>
              <a:rPr lang="en" sz="1600">
                <a:solidFill>
                  <a:schemeClr val="dk1"/>
                </a:solidFill>
              </a:rPr>
              <a:t>(by Cost Center &amp; Lead)</a:t>
            </a:r>
            <a:endParaRPr sz="1600">
              <a:solidFill>
                <a:schemeClr val="dk1"/>
              </a:solidFill>
            </a:endParaRPr>
          </a:p>
          <a:p>
            <a:pPr indent="0" lvl="0" marL="0" rtl="0" algn="l">
              <a:lnSpc>
                <a:spcPct val="115000"/>
              </a:lnSpc>
              <a:spcBef>
                <a:spcPts val="0"/>
              </a:spcBef>
              <a:spcAft>
                <a:spcPts val="0"/>
              </a:spcAft>
              <a:buSzPts val="1600"/>
              <a:buNone/>
            </a:pPr>
            <a:r>
              <a:t/>
            </a:r>
            <a:endParaRPr b="1" sz="1600">
              <a:solidFill>
                <a:schemeClr val="dk1"/>
              </a:solidFill>
            </a:endParaRPr>
          </a:p>
        </p:txBody>
      </p:sp>
      <p:sp>
        <p:nvSpPr>
          <p:cNvPr id="1886" name="Google Shape;1886;p20"/>
          <p:cNvSpPr txBox="1"/>
          <p:nvPr/>
        </p:nvSpPr>
        <p:spPr>
          <a:xfrm>
            <a:off x="5835775" y="747750"/>
            <a:ext cx="3169500" cy="4278300"/>
          </a:xfrm>
          <a:prstGeom prst="rect">
            <a:avLst/>
          </a:prstGeom>
          <a:solidFill>
            <a:srgbClr val="FFFFFF"/>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Q1 GCM Financial Result Insights</a:t>
            </a:r>
            <a:endParaRPr b="1" i="0" sz="1100" u="none" cap="none" strike="noStrike">
              <a:solidFill>
                <a:srgbClr val="A142F4"/>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GCM closed Q1‘24 with $19.8M overspend primarily driven by prepayment expense timing</a:t>
            </a:r>
            <a:endParaRPr b="0" i="0" sz="900" u="none" cap="none" strike="noStrike">
              <a:solidFill>
                <a:schemeClr val="dk1"/>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~$16m of Q1 expenses were prepayments for Q2 campaigns which were not reclassified due to the accounting prepayment amortization schedule and prepayment reclass threshold policy</a:t>
            </a:r>
            <a:endParaRPr b="0" i="0" sz="900" u="none" cap="none" strike="noStrike">
              <a:solidFill>
                <a:schemeClr val="dk1"/>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GWS underspend driven by House Ads underspend across regions (NA $1.4M, EMEA $800k, and APAC &amp; LATAM $700k)</a:t>
            </a:r>
            <a:endParaRPr b="0" i="0" sz="900" u="none" cap="none" strike="noStrike">
              <a:solidFill>
                <a:schemeClr val="dk1"/>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Partner overspend due to payout spillover from H2 ‘23 contributing to Q1 overspend but expect FY ‘24 to be close to budget. </a:t>
            </a:r>
            <a:r>
              <a:rPr b="1" i="0" lang="en" sz="900" u="none" cap="none" strike="noStrike">
                <a:solidFill>
                  <a:schemeClr val="dk1"/>
                </a:solidFill>
                <a:latin typeface="Arial"/>
                <a:ea typeface="Arial"/>
                <a:cs typeface="Arial"/>
                <a:sym typeface="Arial"/>
              </a:rPr>
              <a:t>Mitigation</a:t>
            </a:r>
            <a:r>
              <a:rPr b="0" i="0" lang="en" sz="900" u="none" cap="none" strike="noStrike">
                <a:solidFill>
                  <a:schemeClr val="dk1"/>
                </a:solidFill>
                <a:latin typeface="Arial"/>
                <a:ea typeface="Arial"/>
                <a:cs typeface="Arial"/>
                <a:sym typeface="Arial"/>
              </a:rPr>
              <a:t>: continue to refine forecast methodology to improve accuracy (e.g., simplified PPF/MDF accrual process in ‘24), but uncertainty with timing of partner claims makes actuals unpredictable</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1" i="0" sz="1100" u="none" cap="none" strike="noStrike">
              <a:solidFill>
                <a:srgbClr val="A142F4"/>
              </a:solidFill>
              <a:latin typeface="Arial"/>
              <a:ea typeface="Arial"/>
              <a:cs typeface="Arial"/>
              <a:sym typeface="Arial"/>
            </a:endParaRPr>
          </a:p>
          <a:p>
            <a:pPr indent="-102870" lvl="0" marL="274320" marR="0" rtl="0" algn="l">
              <a:lnSpc>
                <a:spcPct val="115000"/>
              </a:lnSpc>
              <a:spcBef>
                <a:spcPts val="10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Work with Marketing Controllership to improve the prepayment process and minimize forecast variance</a:t>
            </a:r>
            <a:endParaRPr b="1" i="0" sz="1100" u="none" cap="none" strike="noStrike">
              <a:solidFill>
                <a:srgbClr val="A142F4"/>
              </a:solidFill>
              <a:latin typeface="Arial"/>
              <a:ea typeface="Arial"/>
              <a:cs typeface="Arial"/>
              <a:sym typeface="Arial"/>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A142F4"/>
              </a:solidFill>
              <a:latin typeface="Arial"/>
              <a:ea typeface="Arial"/>
              <a:cs typeface="Arial"/>
              <a:sym typeface="Arial"/>
            </a:endParaRPr>
          </a:p>
        </p:txBody>
      </p:sp>
      <p:sp>
        <p:nvSpPr>
          <p:cNvPr id="1887" name="Google Shape;1887;p2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888" name="Google Shape;1888;p2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9" name="Google Shape;1889;p20"/>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0" name="Google Shape;1890;p20"/>
          <p:cNvSpPr/>
          <p:nvPr/>
        </p:nvSpPr>
        <p:spPr>
          <a:xfrm>
            <a:off x="6036509" y="29500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4</a:t>
            </a:r>
            <a:endParaRPr b="1" i="0" sz="700" u="none" cap="none" strike="noStrike">
              <a:solidFill>
                <a:srgbClr val="FFFFFF"/>
              </a:solidFill>
              <a:latin typeface="Arial"/>
              <a:ea typeface="Arial"/>
              <a:cs typeface="Arial"/>
              <a:sym typeface="Arial"/>
            </a:endParaRPr>
          </a:p>
        </p:txBody>
      </p:sp>
      <p:sp>
        <p:nvSpPr>
          <p:cNvPr id="1891" name="Google Shape;1891;p20"/>
          <p:cNvSpPr/>
          <p:nvPr/>
        </p:nvSpPr>
        <p:spPr>
          <a:xfrm>
            <a:off x="6036509" y="234044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3</a:t>
            </a:r>
            <a:endParaRPr b="1" i="0" sz="700" u="none" cap="none" strike="noStrike">
              <a:solidFill>
                <a:srgbClr val="FFFFFF"/>
              </a:solidFill>
              <a:latin typeface="Arial"/>
              <a:ea typeface="Arial"/>
              <a:cs typeface="Arial"/>
              <a:sym typeface="Arial"/>
            </a:endParaRPr>
          </a:p>
        </p:txBody>
      </p:sp>
      <p:sp>
        <p:nvSpPr>
          <p:cNvPr id="1892" name="Google Shape;1892;p20"/>
          <p:cNvSpPr/>
          <p:nvPr/>
        </p:nvSpPr>
        <p:spPr>
          <a:xfrm>
            <a:off x="6029087" y="16229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893" name="Google Shape;1893;p20"/>
          <p:cNvSpPr/>
          <p:nvPr/>
        </p:nvSpPr>
        <p:spPr>
          <a:xfrm>
            <a:off x="6029087" y="1165776"/>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pic>
        <p:nvPicPr>
          <p:cNvPr id="1894" name="Google Shape;1894;p20"/>
          <p:cNvPicPr preferRelativeResize="0"/>
          <p:nvPr/>
        </p:nvPicPr>
        <p:blipFill rotWithShape="1">
          <a:blip r:embed="rId3">
            <a:alphaModFix/>
          </a:blip>
          <a:srcRect b="0" l="0" r="0" t="0"/>
          <a:stretch/>
        </p:blipFill>
        <p:spPr>
          <a:xfrm>
            <a:off x="304075" y="911050"/>
            <a:ext cx="5405049" cy="3979624"/>
          </a:xfrm>
          <a:prstGeom prst="rect">
            <a:avLst/>
          </a:prstGeom>
          <a:noFill/>
          <a:ln>
            <a:noFill/>
          </a:ln>
        </p:spPr>
      </p:pic>
      <p:sp>
        <p:nvSpPr>
          <p:cNvPr id="1895" name="Google Shape;1895;p20"/>
          <p:cNvSpPr/>
          <p:nvPr/>
        </p:nvSpPr>
        <p:spPr>
          <a:xfrm>
            <a:off x="4772975" y="4762563"/>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sp>
        <p:nvSpPr>
          <p:cNvPr id="1896" name="Google Shape;1896;p20"/>
          <p:cNvSpPr/>
          <p:nvPr/>
        </p:nvSpPr>
        <p:spPr>
          <a:xfrm>
            <a:off x="6018047" y="4546882"/>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897" name="Google Shape;1897;p20"/>
          <p:cNvSpPr/>
          <p:nvPr/>
        </p:nvSpPr>
        <p:spPr>
          <a:xfrm>
            <a:off x="4818250" y="2468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3</a:t>
            </a:r>
            <a:endParaRPr b="1" i="0" sz="700" u="none" cap="none" strike="noStrike">
              <a:solidFill>
                <a:srgbClr val="FFFFFF"/>
              </a:solidFill>
              <a:latin typeface="Arial"/>
              <a:ea typeface="Arial"/>
              <a:cs typeface="Arial"/>
              <a:sym typeface="Arial"/>
            </a:endParaRPr>
          </a:p>
        </p:txBody>
      </p:sp>
      <p:sp>
        <p:nvSpPr>
          <p:cNvPr id="1898" name="Google Shape;1898;p20"/>
          <p:cNvSpPr/>
          <p:nvPr/>
        </p:nvSpPr>
        <p:spPr>
          <a:xfrm>
            <a:off x="4818250" y="15544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899" name="Google Shape;1899;p20"/>
          <p:cNvSpPr/>
          <p:nvPr/>
        </p:nvSpPr>
        <p:spPr>
          <a:xfrm>
            <a:off x="4818250" y="17068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00" name="Google Shape;1900;p20"/>
          <p:cNvSpPr/>
          <p:nvPr/>
        </p:nvSpPr>
        <p:spPr>
          <a:xfrm>
            <a:off x="4818250" y="2926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01" name="Google Shape;1901;p20"/>
          <p:cNvSpPr/>
          <p:nvPr/>
        </p:nvSpPr>
        <p:spPr>
          <a:xfrm>
            <a:off x="4818250" y="3535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02" name="Google Shape;1902;p20"/>
          <p:cNvSpPr/>
          <p:nvPr/>
        </p:nvSpPr>
        <p:spPr>
          <a:xfrm>
            <a:off x="4818250" y="36880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2</a:t>
            </a:r>
            <a:endParaRPr b="1" i="0" sz="700" u="none" cap="none" strike="noStrike">
              <a:solidFill>
                <a:srgbClr val="FFFFFF"/>
              </a:solidFill>
              <a:latin typeface="Arial"/>
              <a:ea typeface="Arial"/>
              <a:cs typeface="Arial"/>
              <a:sym typeface="Arial"/>
            </a:endParaRPr>
          </a:p>
        </p:txBody>
      </p:sp>
      <p:sp>
        <p:nvSpPr>
          <p:cNvPr id="1903" name="Google Shape;1903;p20"/>
          <p:cNvSpPr/>
          <p:nvPr/>
        </p:nvSpPr>
        <p:spPr>
          <a:xfrm>
            <a:off x="4818250" y="429763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4</a:t>
            </a:r>
            <a:endParaRPr b="1" i="0" sz="700" u="none" cap="none"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2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09" name="Google Shape;1909;p21"/>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0" name="Google Shape;1910;p21"/>
          <p:cNvSpPr txBox="1"/>
          <p:nvPr>
            <p:ph idx="4294967295" type="title"/>
          </p:nvPr>
        </p:nvSpPr>
        <p:spPr>
          <a:xfrm>
            <a:off x="422300" y="580900"/>
            <a:ext cx="8498400" cy="2619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solidFill>
                  <a:schemeClr val="dk1"/>
                </a:solidFill>
              </a:rPr>
              <a:t>Pillar 5 Improve TVC Efficiency-</a:t>
            </a:r>
            <a:r>
              <a:rPr lang="en" sz="1600">
                <a:solidFill>
                  <a:schemeClr val="dk1"/>
                </a:solidFill>
                <a:latin typeface="Arial"/>
                <a:ea typeface="Arial"/>
                <a:cs typeface="Arial"/>
                <a:sym typeface="Arial"/>
              </a:rPr>
              <a:t> Q1 ‘24 Variance Analysis </a:t>
            </a:r>
            <a:r>
              <a:rPr lang="en" sz="1600">
                <a:solidFill>
                  <a:schemeClr val="dk1"/>
                </a:solidFill>
              </a:rPr>
              <a:t>(by Spend Type - Focus TVC) </a:t>
            </a:r>
            <a:endParaRPr sz="1600">
              <a:solidFill>
                <a:schemeClr val="dk1"/>
              </a:solidFill>
              <a:latin typeface="Arial"/>
              <a:ea typeface="Arial"/>
              <a:cs typeface="Arial"/>
              <a:sym typeface="Arial"/>
            </a:endParaRPr>
          </a:p>
        </p:txBody>
      </p:sp>
      <p:sp>
        <p:nvSpPr>
          <p:cNvPr id="1911" name="Google Shape;1911;p21"/>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2" name="Google Shape;1912;p21"/>
          <p:cNvSpPr txBox="1"/>
          <p:nvPr/>
        </p:nvSpPr>
        <p:spPr>
          <a:xfrm>
            <a:off x="6504700" y="1050550"/>
            <a:ext cx="2329500" cy="3868200"/>
          </a:xfrm>
          <a:prstGeom prst="rect">
            <a:avLst/>
          </a:prstGeom>
          <a:noFill/>
          <a:ln cap="flat" cmpd="sng" w="9525">
            <a:solidFill>
              <a:srgbClr val="D5D5D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Q1 GCM Budget Spend Insights</a:t>
            </a:r>
            <a:endParaRPr b="1" i="0" sz="1100" u="none" cap="none" strike="noStrike">
              <a:solidFill>
                <a:srgbClr val="A142F4"/>
              </a:solidFill>
              <a:latin typeface="Arial"/>
              <a:ea typeface="Arial"/>
              <a:cs typeface="Arial"/>
              <a:sym typeface="Arial"/>
            </a:endParaRPr>
          </a:p>
          <a:p>
            <a:pPr indent="-115570" lvl="0" marL="274320" marR="0" rtl="0" algn="l">
              <a:lnSpc>
                <a:spcPct val="115000"/>
              </a:lnSpc>
              <a:spcBef>
                <a:spcPts val="1000"/>
              </a:spcBef>
              <a:spcAft>
                <a:spcPts val="0"/>
              </a:spcAft>
              <a:buClr>
                <a:schemeClr val="dk1"/>
              </a:buClr>
              <a:buSzPts val="1100"/>
              <a:buFont typeface="Arial"/>
              <a:buChar char="●"/>
            </a:pPr>
            <a:r>
              <a:rPr b="0" i="0" lang="en" sz="900" u="none" cap="none" strike="noStrike">
                <a:solidFill>
                  <a:schemeClr val="dk1"/>
                </a:solidFill>
                <a:latin typeface="Arial"/>
                <a:ea typeface="Arial"/>
                <a:cs typeface="Arial"/>
                <a:sym typeface="Arial"/>
              </a:rPr>
              <a:t>$17m program overspend and $3m vendor overspend primarily due to prepayment expense timing and partner overspend</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1" i="0" sz="1100" u="none" cap="none" strike="noStrike">
              <a:solidFill>
                <a:srgbClr val="A142F4"/>
              </a:solidFill>
              <a:latin typeface="Arial"/>
              <a:ea typeface="Arial"/>
              <a:cs typeface="Arial"/>
              <a:sym typeface="Arial"/>
            </a:endParaRPr>
          </a:p>
          <a:p>
            <a:pPr indent="-115570" lvl="0" marL="274320" marR="0" rtl="0" algn="l">
              <a:lnSpc>
                <a:spcPct val="115000"/>
              </a:lnSpc>
              <a:spcBef>
                <a:spcPts val="1000"/>
              </a:spcBef>
              <a:spcAft>
                <a:spcPts val="0"/>
              </a:spcAft>
              <a:buClr>
                <a:schemeClr val="dk1"/>
              </a:buClr>
              <a:buSzPts val="1100"/>
              <a:buFont typeface="Arial"/>
              <a:buChar char="●"/>
            </a:pPr>
            <a:r>
              <a:rPr b="1" i="0" lang="en" sz="900" u="none" cap="none" strike="noStrike">
                <a:solidFill>
                  <a:schemeClr val="dk1"/>
                </a:solidFill>
                <a:latin typeface="Arial"/>
                <a:ea typeface="Arial"/>
                <a:cs typeface="Arial"/>
                <a:sym typeface="Arial"/>
              </a:rPr>
              <a:t>Data Quality &amp; Future Controls: </a:t>
            </a:r>
            <a:r>
              <a:rPr b="0" i="0" lang="en" sz="900" u="none" cap="none" strike="noStrike">
                <a:solidFill>
                  <a:schemeClr val="dk1"/>
                </a:solidFill>
                <a:latin typeface="Arial"/>
                <a:ea typeface="Arial"/>
                <a:cs typeface="Arial"/>
                <a:sym typeface="Arial"/>
              </a:rPr>
              <a:t>Cleaned the data mapping approach with Central &amp; Marketing Finance. Continue to work via Business Services to ensure data is correct.</a:t>
            </a:r>
            <a:endParaRPr b="0" i="0" sz="900" u="none" cap="none" strike="noStrike">
              <a:solidFill>
                <a:schemeClr val="dk1"/>
              </a:solidFill>
              <a:latin typeface="Arial"/>
              <a:ea typeface="Arial"/>
              <a:cs typeface="Arial"/>
              <a:sym typeface="Arial"/>
            </a:endParaRPr>
          </a:p>
          <a:p>
            <a:pPr indent="0" lvl="0" marL="457200" marR="0" rtl="0" algn="l">
              <a:lnSpc>
                <a:spcPct val="115000"/>
              </a:lnSpc>
              <a:spcBef>
                <a:spcPts val="10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A142F4"/>
              </a:solidFill>
              <a:latin typeface="Arial"/>
              <a:ea typeface="Arial"/>
              <a:cs typeface="Arial"/>
              <a:sym typeface="Arial"/>
            </a:endParaRPr>
          </a:p>
        </p:txBody>
      </p:sp>
      <p:cxnSp>
        <p:nvCxnSpPr>
          <p:cNvPr id="1913" name="Google Shape;1913;p21"/>
          <p:cNvCxnSpPr/>
          <p:nvPr/>
        </p:nvCxnSpPr>
        <p:spPr>
          <a:xfrm rot="10800000">
            <a:off x="5993025" y="1320400"/>
            <a:ext cx="64800" cy="11400"/>
          </a:xfrm>
          <a:prstGeom prst="straightConnector1">
            <a:avLst/>
          </a:prstGeom>
          <a:noFill/>
          <a:ln cap="flat" cmpd="sng" w="114300">
            <a:solidFill>
              <a:srgbClr val="FFFFFF"/>
            </a:solidFill>
            <a:prstDash val="solid"/>
            <a:round/>
            <a:headEnd len="sm" w="sm" type="none"/>
            <a:tailEnd len="sm" w="sm" type="none"/>
          </a:ln>
        </p:spPr>
      </p:cxnSp>
      <p:sp>
        <p:nvSpPr>
          <p:cNvPr id="1914" name="Google Shape;1914;p21"/>
          <p:cNvSpPr/>
          <p:nvPr/>
        </p:nvSpPr>
        <p:spPr>
          <a:xfrm>
            <a:off x="6681525" y="15182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pic>
        <p:nvPicPr>
          <p:cNvPr id="1915" name="Google Shape;1915;p21"/>
          <p:cNvPicPr preferRelativeResize="0"/>
          <p:nvPr/>
        </p:nvPicPr>
        <p:blipFill rotWithShape="1">
          <a:blip r:embed="rId3">
            <a:alphaModFix/>
          </a:blip>
          <a:srcRect b="0" l="0" r="0" t="0"/>
          <a:stretch/>
        </p:blipFill>
        <p:spPr>
          <a:xfrm>
            <a:off x="253000" y="1034300"/>
            <a:ext cx="6073199" cy="3816299"/>
          </a:xfrm>
          <a:prstGeom prst="rect">
            <a:avLst/>
          </a:prstGeom>
          <a:noFill/>
          <a:ln>
            <a:noFill/>
          </a:ln>
        </p:spPr>
      </p:pic>
      <p:sp>
        <p:nvSpPr>
          <p:cNvPr id="1916" name="Google Shape;1916;p21"/>
          <p:cNvSpPr/>
          <p:nvPr/>
        </p:nvSpPr>
        <p:spPr>
          <a:xfrm>
            <a:off x="2964700"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sp>
        <p:nvSpPr>
          <p:cNvPr id="1917" name="Google Shape;1917;p21"/>
          <p:cNvSpPr/>
          <p:nvPr/>
        </p:nvSpPr>
        <p:spPr>
          <a:xfrm>
            <a:off x="5590575" y="4722488"/>
            <a:ext cx="128100" cy="1281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1</a:t>
            </a:r>
            <a:endParaRPr b="1" i="0" sz="700" u="none" cap="none" strike="noStrik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23" name="Google Shape;1923;p2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4" name="Google Shape;1924;p22"/>
          <p:cNvSpPr txBox="1"/>
          <p:nvPr>
            <p:ph idx="4294967295" type="title"/>
          </p:nvPr>
        </p:nvSpPr>
        <p:spPr>
          <a:xfrm>
            <a:off x="422300" y="580900"/>
            <a:ext cx="8498400" cy="2619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T&amp;E Efficiency- </a:t>
            </a:r>
            <a:r>
              <a:rPr lang="en" sz="1600">
                <a:solidFill>
                  <a:schemeClr val="dk1"/>
                </a:solidFill>
                <a:latin typeface="Arial"/>
                <a:ea typeface="Arial"/>
                <a:cs typeface="Arial"/>
                <a:sym typeface="Arial"/>
              </a:rPr>
              <a:t>Q1‘24 T&amp;E vs. Plan </a:t>
            </a:r>
            <a:r>
              <a:rPr lang="en" sz="1600">
                <a:solidFill>
                  <a:schemeClr val="dk1"/>
                </a:solidFill>
              </a:rPr>
              <a:t>(by Cost Center &amp; Lead)</a:t>
            </a:r>
            <a:endParaRPr sz="1600">
              <a:solidFill>
                <a:schemeClr val="dk1"/>
              </a:solidFill>
              <a:latin typeface="Arial"/>
              <a:ea typeface="Arial"/>
              <a:cs typeface="Arial"/>
              <a:sym typeface="Arial"/>
            </a:endParaRPr>
          </a:p>
        </p:txBody>
      </p:sp>
      <p:sp>
        <p:nvSpPr>
          <p:cNvPr id="1925" name="Google Shape;1925;p2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6" name="Google Shape;1926;p22"/>
          <p:cNvSpPr txBox="1"/>
          <p:nvPr/>
        </p:nvSpPr>
        <p:spPr>
          <a:xfrm>
            <a:off x="6161300" y="1126750"/>
            <a:ext cx="2673000" cy="3543000"/>
          </a:xfrm>
          <a:prstGeom prst="rect">
            <a:avLst/>
          </a:prstGeom>
          <a:no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Q1 GCM Budget Spend Insights</a:t>
            </a:r>
            <a:endParaRPr b="1" i="0" sz="1100" u="none" cap="none" strike="noStrike">
              <a:solidFill>
                <a:srgbClr val="A142F4"/>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Q1 total T&amp;E expense was $522k (35%) over budget primarily driven by overspend in the regions and GCP Product Marketing. Majority of overspend is due to the missed quarterly allocation.</a:t>
            </a:r>
            <a:endParaRPr b="0" i="0" sz="1000" u="none" cap="none" strike="noStrike">
              <a:solidFill>
                <a:schemeClr val="dk1"/>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1100"/>
              <a:buFont typeface="Arial"/>
              <a:buNone/>
            </a:pPr>
            <a:r>
              <a:rPr b="1" i="0" lang="en" sz="1100" u="none" cap="none" strike="noStrike">
                <a:solidFill>
                  <a:srgbClr val="A142F4"/>
                </a:solidFill>
                <a:latin typeface="Arial"/>
                <a:ea typeface="Arial"/>
                <a:cs typeface="Arial"/>
                <a:sym typeface="Arial"/>
              </a:rPr>
              <a:t>Action Items &amp; Next Steps</a:t>
            </a:r>
            <a:endParaRPr b="0" i="0" sz="1000" u="none" cap="none" strike="noStrike">
              <a:solidFill>
                <a:schemeClr val="dk1"/>
              </a:solidFill>
              <a:latin typeface="Arial"/>
              <a:ea typeface="Arial"/>
              <a:cs typeface="Arial"/>
              <a:sym typeface="Arial"/>
            </a:endParaRPr>
          </a:p>
          <a:p>
            <a:pPr indent="-115570" lvl="0" marL="274320" marR="0" rtl="0" algn="l">
              <a:lnSpc>
                <a:spcPct val="150000"/>
              </a:lnSpc>
              <a:spcBef>
                <a:spcPts val="1000"/>
              </a:spcBef>
              <a:spcAft>
                <a:spcPts val="0"/>
              </a:spcAft>
              <a:buClr>
                <a:schemeClr val="dk1"/>
              </a:buClr>
              <a:buSzPts val="1100"/>
              <a:buFont typeface="Arial"/>
              <a:buChar char="●"/>
            </a:pPr>
            <a:r>
              <a:rPr b="0" i="0" lang="en" sz="1000" u="none" cap="none" strike="noStrike">
                <a:solidFill>
                  <a:schemeClr val="dk1"/>
                </a:solidFill>
                <a:latin typeface="Arial"/>
                <a:ea typeface="Arial"/>
                <a:cs typeface="Arial"/>
                <a:sym typeface="Arial"/>
              </a:rPr>
              <a:t>Continue to manage the spend on a yearly basis while monitoring pacing every quarter</a:t>
            </a:r>
            <a:endParaRPr b="0" i="0" sz="10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A142F4"/>
              </a:solidFill>
              <a:latin typeface="Arial"/>
              <a:ea typeface="Arial"/>
              <a:cs typeface="Arial"/>
              <a:sym typeface="Arial"/>
            </a:endParaRPr>
          </a:p>
        </p:txBody>
      </p:sp>
      <p:pic>
        <p:nvPicPr>
          <p:cNvPr id="1927" name="Google Shape;1927;p22"/>
          <p:cNvPicPr preferRelativeResize="0"/>
          <p:nvPr/>
        </p:nvPicPr>
        <p:blipFill rotWithShape="1">
          <a:blip r:embed="rId3">
            <a:alphaModFix/>
          </a:blip>
          <a:srcRect b="0" l="0" r="0" t="0"/>
          <a:stretch/>
        </p:blipFill>
        <p:spPr>
          <a:xfrm>
            <a:off x="141975" y="1126750"/>
            <a:ext cx="5856502" cy="335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2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1933" name="Google Shape;1933;p2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4" name="Google Shape;1934;p2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What are common trends across Concierge tickets?</a:t>
            </a:r>
            <a:endParaRPr b="1" sz="1600"/>
          </a:p>
        </p:txBody>
      </p:sp>
      <p:sp>
        <p:nvSpPr>
          <p:cNvPr id="1935" name="Google Shape;1935;p2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6" name="Google Shape;1936;p23"/>
          <p:cNvSpPr txBox="1"/>
          <p:nvPr/>
        </p:nvSpPr>
        <p:spPr>
          <a:xfrm>
            <a:off x="2712963" y="4486825"/>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1937" name="Google Shape;1937;p23"/>
          <p:cNvGraphicFramePr/>
          <p:nvPr/>
        </p:nvGraphicFramePr>
        <p:xfrm>
          <a:off x="319538" y="1402015"/>
          <a:ext cx="3000000" cy="3000000"/>
        </p:xfrm>
        <a:graphic>
          <a:graphicData uri="http://schemas.openxmlformats.org/drawingml/2006/table">
            <a:tbl>
              <a:tblPr>
                <a:noFill/>
                <a:tableStyleId>{E4637A20-B626-4D29-8482-D158FEC99B2B}</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NORTHAM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GLOBAL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LATAM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EMEA</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APAC</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JAPAN</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PUBLIC SECTOR</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TOTAL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Ticket Volume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59</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77</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19</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170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89</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35</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26</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11</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306</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554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SLA Adherence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81%</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40%</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8%</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34%</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7%</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2"/>
                          </a:solidFill>
                          <a:latin typeface="Arial"/>
                          <a:ea typeface="Arial"/>
                          <a:cs typeface="Arial"/>
                          <a:sym typeface="Arial"/>
                        </a:rPr>
                        <a:t>-4%</a:t>
                      </a:r>
                      <a:endParaRPr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2"/>
                          </a:solidFill>
                          <a:latin typeface="Arial"/>
                          <a:ea typeface="Arial"/>
                          <a:cs typeface="Arial"/>
                          <a:sym typeface="Arial"/>
                        </a:rPr>
                        <a:t>-44%</a:t>
                      </a:r>
                      <a:endParaRPr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73%</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2"/>
                          </a:solidFill>
                          <a:latin typeface="Arial"/>
                          <a:ea typeface="Arial"/>
                          <a:cs typeface="Arial"/>
                          <a:sym typeface="Arial"/>
                        </a:rPr>
                        <a:t>-2%</a:t>
                      </a:r>
                      <a:endParaRPr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2%</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Marketer Satisfaction</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9%</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2"/>
                          </a:solidFill>
                          <a:latin typeface="Arial"/>
                          <a:ea typeface="Arial"/>
                          <a:cs typeface="Arial"/>
                          <a:sym typeface="Arial"/>
                        </a:rPr>
                        <a:t>-12%</a:t>
                      </a:r>
                      <a:endParaRPr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75%</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accent4"/>
                          </a:solidFill>
                          <a:latin typeface="Arial"/>
                          <a:ea typeface="Arial"/>
                          <a:cs typeface="Arial"/>
                          <a:sym typeface="Arial"/>
                        </a:rPr>
                        <a:t>10%</a:t>
                      </a:r>
                      <a:endParaRPr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34A853"/>
                          </a:solidFill>
                          <a:latin typeface="Arial"/>
                          <a:ea typeface="Arial"/>
                          <a:cs typeface="Arial"/>
                          <a:sym typeface="Arial"/>
                        </a:rPr>
                        <a:t>6%</a:t>
                      </a:r>
                      <a:endParaRPr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1938" name="Google Shape;1938;p23"/>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GCM productivity</a:t>
            </a:r>
            <a:r>
              <a:rPr b="0" i="0" lang="en" sz="1000" u="none" cap="none" strike="noStrike">
                <a:solidFill>
                  <a:srgbClr val="EEEEEE"/>
                </a:solidFill>
                <a:latin typeface="Arial"/>
                <a:ea typeface="Arial"/>
                <a:cs typeface="Arial"/>
                <a:sym typeface="Arial"/>
              </a:rPr>
              <a:t> - Where are we seeing the most escalations to either concierge desk or from Easy Button?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How is Business Services performing against their SLAs? What new progress has been made to improve overall GCM execution?</a:t>
            </a:r>
            <a:endParaRPr b="1" i="0" sz="1000" u="none" cap="none" strike="noStrike">
              <a:solidFill>
                <a:srgbClr val="FFFFFF"/>
              </a:solidFill>
              <a:latin typeface="Arial"/>
              <a:ea typeface="Arial"/>
              <a:cs typeface="Arial"/>
              <a:sym typeface="Arial"/>
            </a:endParaRPr>
          </a:p>
        </p:txBody>
      </p:sp>
      <p:graphicFrame>
        <p:nvGraphicFramePr>
          <p:cNvPr id="1939" name="Google Shape;1939;p23"/>
          <p:cNvGraphicFramePr/>
          <p:nvPr/>
        </p:nvGraphicFramePr>
        <p:xfrm>
          <a:off x="649025" y="2744750"/>
          <a:ext cx="3000000" cy="3000000"/>
        </p:xfrm>
        <a:graphic>
          <a:graphicData uri="http://schemas.openxmlformats.org/drawingml/2006/table">
            <a:tbl>
              <a:tblPr>
                <a:noFill/>
                <a:tableStyleId>{C8620046-69FF-46B7-9C97-63869ED15D95}</a:tableStyleId>
              </a:tblPr>
              <a:tblGrid>
                <a:gridCol w="1271800"/>
                <a:gridCol w="6940525"/>
              </a:tblGrid>
              <a:tr h="3133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Attribution 3.0</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Marketers are requesting lead level deep dives to reconcile Attribution 3.0 outcomes.</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Ongoing marketer support across all support channels.</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167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Data / Dashboard</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Marketers need help getting database access and/or extracting insights from standard dashboards.</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User enablement via GDC Connects and deep-dive trainings /office hours for standard dashboards starting May; scale with gen AI in the future.</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Campaign Performance </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Marketers would benefit from support in understanding unexpected dashboard results. Potential causes include variances in campaign setup and understanding differences between Vector and GCMA data..</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A recent alerting system is in place to identify campaign setup issues. Targeted training will be provided for the most common cases.</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12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Concierge Efficiency</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Concierge Chatbot solution, in partnership with GCBP, will provide instant information delivery to questions and expedite support experience.</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By combining new TVC resourcing with AI solutions, we'll streamline quality support processes.</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940" name="Google Shape;1940;p23"/>
          <p:cNvSpPr/>
          <p:nvPr/>
        </p:nvSpPr>
        <p:spPr>
          <a:xfrm>
            <a:off x="282638" y="28187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941" name="Google Shape;1941;p23"/>
          <p:cNvSpPr/>
          <p:nvPr/>
        </p:nvSpPr>
        <p:spPr>
          <a:xfrm>
            <a:off x="282638" y="332730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942" name="Google Shape;1942;p23"/>
          <p:cNvSpPr/>
          <p:nvPr/>
        </p:nvSpPr>
        <p:spPr>
          <a:xfrm>
            <a:off x="282638" y="4402663"/>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4</a:t>
            </a:r>
            <a:endParaRPr b="1" i="0" sz="1400" u="none" cap="none" strike="noStrike">
              <a:solidFill>
                <a:srgbClr val="FFFFFF"/>
              </a:solidFill>
              <a:latin typeface="Arial"/>
              <a:ea typeface="Arial"/>
              <a:cs typeface="Arial"/>
              <a:sym typeface="Arial"/>
            </a:endParaRPr>
          </a:p>
        </p:txBody>
      </p:sp>
      <p:sp>
        <p:nvSpPr>
          <p:cNvPr id="1943" name="Google Shape;1943;p23"/>
          <p:cNvSpPr txBox="1"/>
          <p:nvPr/>
        </p:nvSpPr>
        <p:spPr>
          <a:xfrm>
            <a:off x="152400" y="15240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800"/>
              <a:buFont typeface="Arial"/>
              <a:buNone/>
            </a:pPr>
            <a:r>
              <a:rPr b="0" i="1" lang="en" sz="800" u="none" cap="none" strike="noStrike">
                <a:solidFill>
                  <a:srgbClr val="000000"/>
                </a:solidFill>
                <a:latin typeface="Arial"/>
                <a:ea typeface="Arial"/>
                <a:cs typeface="Arial"/>
                <a:sym typeface="Arial"/>
              </a:rPr>
              <a:t>streamline</a:t>
            </a:r>
            <a:endParaRPr b="0" i="0" sz="1400" u="none" cap="none" strike="noStrike">
              <a:solidFill>
                <a:srgbClr val="000000"/>
              </a:solidFill>
              <a:latin typeface="Arial"/>
              <a:ea typeface="Arial"/>
              <a:cs typeface="Arial"/>
              <a:sym typeface="Arial"/>
            </a:endParaRPr>
          </a:p>
        </p:txBody>
      </p:sp>
      <p:sp>
        <p:nvSpPr>
          <p:cNvPr id="1944" name="Google Shape;1944;p23"/>
          <p:cNvSpPr/>
          <p:nvPr/>
        </p:nvSpPr>
        <p:spPr>
          <a:xfrm>
            <a:off x="282638" y="3835850"/>
            <a:ext cx="218100" cy="219600"/>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945" name="Google Shape;1945;p23"/>
          <p:cNvSpPr txBox="1"/>
          <p:nvPr/>
        </p:nvSpPr>
        <p:spPr>
          <a:xfrm>
            <a:off x="5524950" y="483570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800"/>
              <a:buFont typeface="Arial"/>
              <a:buNone/>
            </a:pPr>
            <a:r>
              <a:rPr b="0" i="1" lang="en" sz="800" u="none" cap="none" strike="noStrike">
                <a:solidFill>
                  <a:srgbClr val="000000"/>
                </a:solidFill>
                <a:latin typeface="Arial"/>
                <a:ea typeface="Arial"/>
                <a:cs typeface="Arial"/>
                <a:sym typeface="Arial"/>
              </a:rPr>
              <a:t>Note: Q1, 2024 results are compared against Q1, 2023</a:t>
            </a:r>
            <a:endParaRPr b="0" i="1"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24"/>
          <p:cNvSpPr txBox="1"/>
          <p:nvPr/>
        </p:nvSpPr>
        <p:spPr>
          <a:xfrm>
            <a:off x="457200" y="1688650"/>
            <a:ext cx="7411800" cy="2069400"/>
          </a:xfrm>
          <a:prstGeom prst="rect">
            <a:avLst/>
          </a:prstGeom>
          <a:noFill/>
          <a:ln>
            <a:noFill/>
          </a:ln>
        </p:spPr>
        <p:txBody>
          <a:bodyPr anchorCtr="0" anchor="ctr" bIns="0" lIns="0" spcFirstLastPara="1" rIns="91425" wrap="square" tIns="0">
            <a:noAutofit/>
          </a:bodyPr>
          <a:lstStyle/>
          <a:p>
            <a:pPr indent="0" lvl="0" marL="0" marR="0" rtl="0" algn="l">
              <a:lnSpc>
                <a:spcPct val="115000"/>
              </a:lnSpc>
              <a:spcBef>
                <a:spcPts val="0"/>
              </a:spcBef>
              <a:spcAft>
                <a:spcPts val="0"/>
              </a:spcAft>
              <a:buClr>
                <a:srgbClr val="000000"/>
              </a:buClr>
              <a:buSzPts val="3000"/>
              <a:buFont typeface="Arial"/>
              <a:buNone/>
            </a:pPr>
            <a:r>
              <a:rPr b="1" i="0" lang="en" sz="3000" u="none" cap="none" strike="noStrike">
                <a:solidFill>
                  <a:srgbClr val="202124"/>
                </a:solidFill>
                <a:latin typeface="Arial"/>
                <a:ea typeface="Arial"/>
                <a:cs typeface="Arial"/>
                <a:sym typeface="Arial"/>
              </a:rPr>
              <a:t>Look Beyond the Horizon</a:t>
            </a:r>
            <a:endParaRPr b="1" i="0" sz="30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1" lang="en" sz="1600" u="none" cap="none" strike="noStrike">
                <a:solidFill>
                  <a:srgbClr val="202124"/>
                </a:solidFill>
                <a:latin typeface="Arial"/>
                <a:ea typeface="Arial"/>
                <a:cs typeface="Arial"/>
                <a:sym typeface="Arial"/>
              </a:rPr>
              <a:t>Performance Trends Data Pack (</a:t>
            </a:r>
            <a:r>
              <a:rPr b="0" i="1" lang="en" sz="1600" u="sng" cap="none" strike="noStrike">
                <a:solidFill>
                  <a:schemeClr val="hlink"/>
                </a:solidFill>
                <a:latin typeface="Arial"/>
                <a:ea typeface="Arial"/>
                <a:cs typeface="Arial"/>
                <a:sym typeface="Arial"/>
                <a:hlinkClick r:id="rId3"/>
              </a:rPr>
              <a:t>go/lookbeyondthehorizon</a:t>
            </a:r>
            <a:r>
              <a:rPr b="0" i="1" lang="en" sz="1600" u="none" cap="none" strike="noStrike">
                <a:solidFill>
                  <a:srgbClr val="202124"/>
                </a:solidFill>
                <a:latin typeface="Arial"/>
                <a:ea typeface="Arial"/>
                <a:cs typeface="Arial"/>
                <a:sym typeface="Arial"/>
              </a:rPr>
              <a:t>)</a:t>
            </a:r>
            <a:endParaRPr b="0" i="1" sz="16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4285F4"/>
                </a:solidFill>
                <a:latin typeface="Arial"/>
                <a:ea typeface="Arial"/>
                <a:cs typeface="Arial"/>
                <a:sym typeface="Arial"/>
              </a:rPr>
              <a:t>24’ Q1 QTD and YTD Performance</a:t>
            </a:r>
            <a:endParaRPr b="1"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4285F4"/>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1" lang="en" sz="1400" u="none" cap="none" strike="noStrike">
                <a:solidFill>
                  <a:srgbClr val="4285F4"/>
                </a:solidFill>
                <a:latin typeface="Arial"/>
                <a:ea typeface="Arial"/>
                <a:cs typeface="Arial"/>
                <a:sym typeface="Arial"/>
              </a:rPr>
              <a:t>February 29</a:t>
            </a:r>
            <a:endParaRPr b="0" i="1" sz="1400" u="none" cap="none" strike="noStrike">
              <a:solidFill>
                <a:srgbClr val="4285F4"/>
              </a:solidFill>
              <a:latin typeface="Arial"/>
              <a:ea typeface="Arial"/>
              <a:cs typeface="Arial"/>
              <a:sym typeface="Arial"/>
            </a:endParaRPr>
          </a:p>
        </p:txBody>
      </p:sp>
      <p:sp>
        <p:nvSpPr>
          <p:cNvPr id="1951" name="Google Shape;1951;p24"/>
          <p:cNvSpPr txBox="1"/>
          <p:nvPr/>
        </p:nvSpPr>
        <p:spPr>
          <a:xfrm>
            <a:off x="5419450" y="490800"/>
            <a:ext cx="347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accent2"/>
                </a:solidFill>
                <a:latin typeface="Arial"/>
                <a:ea typeface="Arial"/>
                <a:cs typeface="Arial"/>
                <a:sym typeface="Arial"/>
              </a:rPr>
              <a:t>Confidential, Internal Use Only</a:t>
            </a:r>
            <a:endParaRPr b="0" i="1" sz="1400" u="none" cap="none" strike="noStrike">
              <a:solidFill>
                <a:schemeClr val="accent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graphicFrame>
        <p:nvGraphicFramePr>
          <p:cNvPr id="1956" name="Google Shape;1956;p25"/>
          <p:cNvGraphicFramePr/>
          <p:nvPr/>
        </p:nvGraphicFramePr>
        <p:xfrm>
          <a:off x="435375" y="813375"/>
          <a:ext cx="3000000" cy="3000000"/>
        </p:xfrm>
        <a:graphic>
          <a:graphicData uri="http://schemas.openxmlformats.org/drawingml/2006/table">
            <a:tbl>
              <a:tblPr>
                <a:noFill/>
                <a:tableStyleId>{C8620046-69FF-46B7-9C97-63869ED15D95}</a:tableStyleId>
              </a:tblPr>
              <a:tblGrid>
                <a:gridCol w="2541725"/>
                <a:gridCol w="1106325"/>
                <a:gridCol w="1232975"/>
                <a:gridCol w="2288325"/>
              </a:tblGrid>
              <a:tr h="169450">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Topic</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Time Slot (PDT)</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chemeClr val="lt1"/>
                          </a:solidFill>
                          <a:latin typeface="Arial"/>
                          <a:ea typeface="Arial"/>
                          <a:cs typeface="Arial"/>
                          <a:sym typeface="Arial"/>
                        </a:rPr>
                        <a:t>Reporting Owners</a:t>
                      </a:r>
                      <a:endParaRPr b="1" i="1" sz="1000" u="none" cap="none" strike="noStrike">
                        <a:solidFill>
                          <a:schemeClr val="lt1"/>
                        </a:solidFill>
                        <a:latin typeface="Arial"/>
                        <a:ea typeface="Arial"/>
                        <a:cs typeface="Arial"/>
                        <a:sym typeface="Arial"/>
                      </a:endParaRPr>
                    </a:p>
                  </a:txBody>
                  <a:tcPr marT="91425" marB="91425" marR="91425" marL="91425">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accen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Introduction, Welcome </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10-10:05 am</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Michael, Vijai</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Source Demand Direct </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20min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10:15-10:35</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Allison, Justin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Source Demand Partner</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10:35-10:50</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Mohan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Regional Escalations and Insights</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10:50-11</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Amlaan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Business Services and Concierge</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11-11:15</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Jaaziel</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Finance</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solidFill>
                            <a:schemeClr val="dk1"/>
                          </a:solidFill>
                          <a:latin typeface="Arial"/>
                          <a:ea typeface="Arial"/>
                          <a:cs typeface="Arial"/>
                          <a:sym typeface="Arial"/>
                        </a:rPr>
                        <a:t>11:15-11:30</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Joyce, Andrea, Isa</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Acquire Revenue GCP</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11:30-11:45</a:t>
                      </a:r>
                      <a:endParaRPr sz="9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Anna </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r h="333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Acquire Revenue GWS</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15min</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11:45-12</a:t>
                      </a:r>
                      <a:endParaRPr sz="9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Aditee</a:t>
                      </a:r>
                      <a:endParaRPr sz="9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chemeClr val="lt1"/>
                    </a:solidFill>
                  </a:tcPr>
                </a:tc>
              </a:tr>
            </a:tbl>
          </a:graphicData>
        </a:graphic>
      </p:graphicFrame>
      <p:sp>
        <p:nvSpPr>
          <p:cNvPr id="1957" name="Google Shape;1957;p2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b="1" lang="en" sz="2000">
                <a:solidFill>
                  <a:schemeClr val="dk1"/>
                </a:solidFill>
              </a:rPr>
              <a:t>Look Beyond The Horizon Agenda </a:t>
            </a:r>
            <a:r>
              <a:rPr lang="en" sz="2000">
                <a:solidFill>
                  <a:schemeClr val="dk1"/>
                </a:solidFill>
              </a:rPr>
              <a:t>| Feb 29, 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2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Feedback</a:t>
            </a:r>
            <a:endParaRPr/>
          </a:p>
        </p:txBody>
      </p:sp>
      <p:sp>
        <p:nvSpPr>
          <p:cNvPr id="1963" name="Google Shape;1963;p26"/>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SzPts val="1400"/>
              <a:buNone/>
            </a:pPr>
            <a:r>
              <a:rPr lang="en" sz="1600">
                <a:solidFill>
                  <a:schemeClr val="dk1"/>
                </a:solidFill>
              </a:rPr>
              <a:t>Key themes we heard across LBTH feedback sessions</a:t>
            </a:r>
            <a:endParaRPr/>
          </a:p>
        </p:txBody>
      </p:sp>
      <p:sp>
        <p:nvSpPr>
          <p:cNvPr id="1964" name="Google Shape;1964;p26"/>
          <p:cNvSpPr txBox="1"/>
          <p:nvPr/>
        </p:nvSpPr>
        <p:spPr>
          <a:xfrm>
            <a:off x="457200"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Brief currently focuses on performance in the red. Reporting owners would like to also highlight drivers of success to provide recommendations to the business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1965" name="Google Shape;1965;p26"/>
          <p:cNvSpPr txBox="1"/>
          <p:nvPr/>
        </p:nvSpPr>
        <p:spPr>
          <a:xfrm>
            <a:off x="424775" y="1352800"/>
            <a:ext cx="1594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01</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Desire to focus more on </a:t>
            </a:r>
            <a:r>
              <a:rPr b="1" i="0" lang="en" sz="1300" u="none" cap="none" strike="noStrike">
                <a:solidFill>
                  <a:srgbClr val="202124"/>
                </a:solidFill>
                <a:latin typeface="Arial"/>
                <a:ea typeface="Arial"/>
                <a:cs typeface="Arial"/>
                <a:sym typeface="Arial"/>
              </a:rPr>
              <a:t>lessons learned / why </a:t>
            </a:r>
            <a:r>
              <a:rPr b="0" i="0" lang="en" sz="1300" u="none" cap="none" strike="noStrike">
                <a:solidFill>
                  <a:srgbClr val="202124"/>
                </a:solidFill>
                <a:latin typeface="Arial"/>
                <a:ea typeface="Arial"/>
                <a:cs typeface="Arial"/>
                <a:sym typeface="Arial"/>
              </a:rPr>
              <a:t>from wins </a:t>
            </a:r>
            <a:endParaRPr b="0" i="0" sz="2900" u="none" cap="none" strike="noStrike">
              <a:solidFill>
                <a:srgbClr val="4285F4"/>
              </a:solidFill>
              <a:latin typeface="Roboto Mono ExtraLight"/>
              <a:ea typeface="Roboto Mono ExtraLight"/>
              <a:cs typeface="Roboto Mono ExtraLight"/>
              <a:sym typeface="Roboto Mono ExtraLight"/>
            </a:endParaRPr>
          </a:p>
        </p:txBody>
      </p:sp>
      <p:sp>
        <p:nvSpPr>
          <p:cNvPr id="1966" name="Google Shape;1966;p26"/>
          <p:cNvSpPr txBox="1"/>
          <p:nvPr/>
        </p:nvSpPr>
        <p:spPr>
          <a:xfrm>
            <a:off x="2102971"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02</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More time needed in each section for discussion</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1967" name="Google Shape;1967;p26"/>
          <p:cNvSpPr txBox="1"/>
          <p:nvPr/>
        </p:nvSpPr>
        <p:spPr>
          <a:xfrm>
            <a:off x="3901278"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03</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0"/>
              </a:spcAft>
              <a:buClr>
                <a:srgbClr val="000000"/>
              </a:buClr>
              <a:buSzPts val="1300"/>
              <a:buFont typeface="Arial"/>
              <a:buNone/>
            </a:pPr>
            <a:r>
              <a:rPr b="0" i="0" lang="en" sz="1300" u="none" cap="none" strike="noStrike">
                <a:solidFill>
                  <a:srgbClr val="202124"/>
                </a:solidFill>
                <a:latin typeface="Arial"/>
                <a:ea typeface="Arial"/>
                <a:cs typeface="Arial"/>
                <a:sym typeface="Arial"/>
              </a:rPr>
              <a:t>Schedule should     be optimized for MMRs</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00000"/>
              </a:lnSpc>
              <a:spcBef>
                <a:spcPts val="1000"/>
              </a:spcBef>
              <a:spcAft>
                <a:spcPts val="0"/>
              </a:spcAft>
              <a:buClr>
                <a:srgbClr val="000000"/>
              </a:buClr>
              <a:buSzPts val="3000"/>
              <a:buFont typeface="Arial"/>
              <a:buNone/>
            </a:pPr>
            <a:r>
              <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1968" name="Google Shape;1968;p26"/>
          <p:cNvSpPr txBox="1"/>
          <p:nvPr/>
        </p:nvSpPr>
        <p:spPr>
          <a:xfrm>
            <a:off x="5547178"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04</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Opportunity to hear about Business Priorities from LT </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1969" name="Google Shape;1969;p26"/>
          <p:cNvSpPr txBox="1"/>
          <p:nvPr/>
        </p:nvSpPr>
        <p:spPr>
          <a:xfrm>
            <a:off x="7269278" y="1352800"/>
            <a:ext cx="1591200" cy="623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accent1"/>
                </a:solidFill>
                <a:latin typeface="Roboto Mono"/>
                <a:ea typeface="Roboto Mono"/>
                <a:cs typeface="Roboto Mono"/>
                <a:sym typeface="Roboto Mono"/>
              </a:rPr>
              <a:t>05</a:t>
            </a:r>
            <a:endParaRPr b="0" i="0" sz="3000" u="none" cap="none" strike="noStrike">
              <a:solidFill>
                <a:srgbClr val="4285F4"/>
              </a:solidFill>
              <a:latin typeface="Roboto Mono ExtraLight"/>
              <a:ea typeface="Roboto Mono ExtraLight"/>
              <a:cs typeface="Roboto Mono ExtraLight"/>
              <a:sym typeface="Roboto Mono ExtraLight"/>
            </a:endParaRPr>
          </a:p>
          <a:p>
            <a:pPr indent="0" lvl="0" marL="0" marR="0" rtl="0" algn="l">
              <a:lnSpc>
                <a:spcPct val="115000"/>
              </a:lnSpc>
              <a:spcBef>
                <a:spcPts val="1000"/>
              </a:spcBef>
              <a:spcAft>
                <a:spcPts val="1000"/>
              </a:spcAft>
              <a:buClr>
                <a:srgbClr val="000000"/>
              </a:buClr>
              <a:buSzPts val="1300"/>
              <a:buFont typeface="Arial"/>
              <a:buNone/>
            </a:pPr>
            <a:r>
              <a:rPr b="0" i="0" lang="en" sz="1300" u="none" cap="none" strike="noStrike">
                <a:solidFill>
                  <a:srgbClr val="202124"/>
                </a:solidFill>
                <a:latin typeface="Arial"/>
                <a:ea typeface="Arial"/>
                <a:cs typeface="Arial"/>
                <a:sym typeface="Arial"/>
              </a:rPr>
              <a:t>Post-Meeting recap to emphasize actionable recommendations </a:t>
            </a:r>
            <a:endParaRPr b="0" i="0" sz="3000" u="none" cap="none" strike="noStrike">
              <a:solidFill>
                <a:srgbClr val="4285F4"/>
              </a:solidFill>
              <a:latin typeface="Roboto Mono ExtraLight"/>
              <a:ea typeface="Roboto Mono ExtraLight"/>
              <a:cs typeface="Roboto Mono ExtraLight"/>
              <a:sym typeface="Roboto Mono ExtraLight"/>
            </a:endParaRPr>
          </a:p>
        </p:txBody>
      </p:sp>
      <p:sp>
        <p:nvSpPr>
          <p:cNvPr id="1970" name="Google Shape;1970;p26"/>
          <p:cNvSpPr txBox="1"/>
          <p:nvPr/>
        </p:nvSpPr>
        <p:spPr>
          <a:xfrm>
            <a:off x="2103119"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Current schedule does not allow enough time to discuss each section, ask questions and discuss themes across  OKR pillars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1971" name="Google Shape;1971;p26"/>
          <p:cNvSpPr txBox="1"/>
          <p:nvPr/>
        </p:nvSpPr>
        <p:spPr>
          <a:xfrm>
            <a:off x="3901438"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Meeting is scheduled at times where MMRs and latest data may not be available, preventing reporting owners from delivering most relevant insights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1972" name="Google Shape;1972;p26"/>
          <p:cNvSpPr txBox="1"/>
          <p:nvPr/>
        </p:nvSpPr>
        <p:spPr>
          <a:xfrm>
            <a:off x="5547357"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In addition to discussing OKR performance, attendees are interested in hearing GCM leadership's business priorities</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
        <p:nvSpPr>
          <p:cNvPr id="1973" name="Google Shape;1973;p26"/>
          <p:cNvSpPr txBox="1"/>
          <p:nvPr/>
        </p:nvSpPr>
        <p:spPr>
          <a:xfrm>
            <a:off x="7269476" y="3042378"/>
            <a:ext cx="1645800" cy="1484100"/>
          </a:xfrm>
          <a:prstGeom prst="rect">
            <a:avLst/>
          </a:prstGeom>
          <a:noFill/>
          <a:ln>
            <a:noFill/>
          </a:ln>
        </p:spPr>
        <p:txBody>
          <a:bodyPr anchorCtr="0" anchor="t" bIns="0" lIns="0" spcFirstLastPara="1" rIns="137150" wrap="square" tIns="0">
            <a:noAutofit/>
          </a:bodyPr>
          <a:lstStyle/>
          <a:p>
            <a:pPr indent="0" lvl="0" marL="0" marR="0" rtl="0" algn="l">
              <a:lnSpc>
                <a:spcPct val="150000"/>
              </a:lnSpc>
              <a:spcBef>
                <a:spcPts val="0"/>
              </a:spcBef>
              <a:spcAft>
                <a:spcPts val="0"/>
              </a:spcAft>
              <a:buClr>
                <a:srgbClr val="000000"/>
              </a:buClr>
              <a:buSzPts val="900"/>
              <a:buFont typeface="Arial"/>
              <a:buNone/>
            </a:pPr>
            <a:r>
              <a:rPr b="0" i="0" lang="en" sz="900" u="none" cap="none" strike="noStrike">
                <a:solidFill>
                  <a:srgbClr val="202124"/>
                </a:solidFill>
                <a:latin typeface="Arial"/>
                <a:ea typeface="Arial"/>
                <a:cs typeface="Arial"/>
                <a:sym typeface="Arial"/>
              </a:rPr>
              <a:t>Brief should shift from being solely a performance readout to additionally advising on levers the organization can pull to drive growth / improve business performance</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900"/>
              <a:buFont typeface="Arial"/>
              <a:buNone/>
            </a:pPr>
            <a:r>
              <a:t/>
            </a:r>
            <a:endParaRPr b="0" i="0" sz="900" u="none" cap="none" strike="noStrike">
              <a:solidFill>
                <a:srgbClr val="202124"/>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Introduction</a:t>
            </a:r>
            <a:endParaRPr/>
          </a:p>
        </p:txBody>
      </p:sp>
      <p:sp>
        <p:nvSpPr>
          <p:cNvPr id="1979" name="Google Shape;1979;p27"/>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p>
            <a:pPr indent="0" lvl="0" marL="0" rtl="0" algn="l">
              <a:lnSpc>
                <a:spcPct val="150000"/>
              </a:lnSpc>
              <a:spcBef>
                <a:spcPts val="0"/>
              </a:spcBef>
              <a:spcAft>
                <a:spcPts val="0"/>
              </a:spcAft>
              <a:buSzPts val="1400"/>
              <a:buNone/>
            </a:pPr>
            <a:r>
              <a:rPr lang="en" sz="1600">
                <a:solidFill>
                  <a:schemeClr val="dk1"/>
                </a:solidFill>
              </a:rPr>
              <a:t>We will make the following changes to Look Beyond The Horizon based on your feedback</a:t>
            </a:r>
            <a:endParaRPr sz="1600">
              <a:solidFill>
                <a:schemeClr val="dk1"/>
              </a:solidFill>
            </a:endParaRPr>
          </a:p>
        </p:txBody>
      </p:sp>
      <p:sp>
        <p:nvSpPr>
          <p:cNvPr id="1980" name="Google Shape;1980;p27"/>
          <p:cNvSpPr txBox="1"/>
          <p:nvPr/>
        </p:nvSpPr>
        <p:spPr>
          <a:xfrm>
            <a:off x="2141125" y="1102225"/>
            <a:ext cx="6591900" cy="3844500"/>
          </a:xfrm>
          <a:prstGeom prst="rect">
            <a:avLst/>
          </a:prstGeom>
          <a:noFill/>
          <a:ln>
            <a:noFill/>
          </a:ln>
        </p:spPr>
        <p:txBody>
          <a:bodyPr anchorCtr="0" anchor="t" bIns="0" lIns="0" spcFirstLastPara="1" rIns="91425" wrap="square" tIns="0">
            <a:no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Each brief will </a:t>
            </a:r>
            <a:r>
              <a:rPr b="1" i="0" lang="en" sz="1200" u="none" cap="none" strike="noStrike">
                <a:solidFill>
                  <a:srgbClr val="FFFFFF"/>
                </a:solidFill>
                <a:highlight>
                  <a:schemeClr val="accent1"/>
                </a:highlight>
                <a:latin typeface="Arial"/>
                <a:ea typeface="Arial"/>
                <a:cs typeface="Arial"/>
                <a:sym typeface="Arial"/>
              </a:rPr>
              <a:t> identify activities / insights / lessons learned from top &amp; bottom performing regions</a:t>
            </a:r>
            <a:r>
              <a:rPr b="0" i="0" lang="en"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We will </a:t>
            </a:r>
            <a:r>
              <a:rPr b="1" i="0" lang="en" sz="1200" u="none" cap="none" strike="noStrike">
                <a:solidFill>
                  <a:srgbClr val="FFFFFF"/>
                </a:solidFill>
                <a:highlight>
                  <a:schemeClr val="accent1"/>
                </a:highlight>
                <a:latin typeface="Arial"/>
                <a:ea typeface="Arial"/>
                <a:cs typeface="Arial"/>
                <a:sym typeface="Arial"/>
              </a:rPr>
              <a:t>allocate 5 minutes per section</a:t>
            </a:r>
            <a:r>
              <a:rPr b="0" i="0" lang="en" sz="1200" u="none" cap="none" strike="noStrike">
                <a:solidFill>
                  <a:schemeClr val="dk1"/>
                </a:solidFill>
                <a:latin typeface="Arial"/>
                <a:ea typeface="Arial"/>
                <a:cs typeface="Arial"/>
                <a:sym typeface="Arial"/>
              </a:rPr>
              <a:t> for questions and comments to enable cross-pillar discussions</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FFFFFF"/>
                </a:solidFill>
                <a:highlight>
                  <a:schemeClr val="accent1"/>
                </a:highlight>
                <a:latin typeface="Arial"/>
                <a:ea typeface="Arial"/>
                <a:cs typeface="Arial"/>
                <a:sym typeface="Arial"/>
              </a:rPr>
              <a:t>Align LBTH to occur after MMRs and before QMRs</a:t>
            </a:r>
            <a:r>
              <a:rPr b="0" i="0" lang="en" sz="1200" u="none" cap="none" strike="noStrike">
                <a:solidFill>
                  <a:srgbClr val="202124"/>
                </a:solidFill>
                <a:latin typeface="Arial"/>
                <a:ea typeface="Arial"/>
                <a:cs typeface="Arial"/>
                <a:sym typeface="Arial"/>
              </a:rPr>
              <a:t> to ensure most up-to-date insights are shared  and action can be prepped before QMR * </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FFFFFF"/>
                </a:solidFill>
                <a:highlight>
                  <a:schemeClr val="accent1"/>
                </a:highlight>
                <a:latin typeface="Arial"/>
                <a:ea typeface="Arial"/>
                <a:cs typeface="Arial"/>
                <a:sym typeface="Arial"/>
              </a:rPr>
              <a:t>Intersperse Leadership updates</a:t>
            </a:r>
            <a:r>
              <a:rPr b="0" i="0" lang="en" sz="1200" u="none" cap="none" strike="noStrike">
                <a:solidFill>
                  <a:srgbClr val="202124"/>
                </a:solidFill>
                <a:latin typeface="Arial"/>
                <a:ea typeface="Arial"/>
                <a:cs typeface="Arial"/>
                <a:sym typeface="Arial"/>
              </a:rPr>
              <a:t> on GCM business priorities / performance concerns, etc. throughout the sections</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FFFFFF"/>
                </a:solidFill>
                <a:highlight>
                  <a:srgbClr val="4A86E8"/>
                </a:highlight>
                <a:latin typeface="Arial"/>
                <a:ea typeface="Arial"/>
                <a:cs typeface="Arial"/>
                <a:sym typeface="Arial"/>
              </a:rPr>
              <a:t>Drive action and recommendations from insights</a:t>
            </a:r>
            <a:r>
              <a:rPr b="0" i="0" lang="en" sz="1200" u="none" cap="none" strike="noStrike">
                <a:solidFill>
                  <a:srgbClr val="202124"/>
                </a:solidFill>
                <a:latin typeface="Arial"/>
                <a:ea typeface="Arial"/>
                <a:cs typeface="Arial"/>
                <a:sym typeface="Arial"/>
              </a:rPr>
              <a:t> uncovered in the brief to share out  and enact across regional and product teams</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2000"/>
              </a:spcAft>
              <a:buClr>
                <a:srgbClr val="000000"/>
              </a:buClr>
              <a:buSzPts val="1900"/>
              <a:buFont typeface="Arial"/>
              <a:buNone/>
            </a:pPr>
            <a:r>
              <a:t/>
            </a:r>
            <a:endParaRPr b="1" i="0" sz="1900" u="none" cap="none" strike="noStrike">
              <a:solidFill>
                <a:srgbClr val="202124"/>
              </a:solidFill>
              <a:latin typeface="Arial"/>
              <a:ea typeface="Arial"/>
              <a:cs typeface="Arial"/>
              <a:sym typeface="Arial"/>
            </a:endParaRPr>
          </a:p>
        </p:txBody>
      </p:sp>
      <p:cxnSp>
        <p:nvCxnSpPr>
          <p:cNvPr id="1981" name="Google Shape;1981;p27"/>
          <p:cNvCxnSpPr/>
          <p:nvPr/>
        </p:nvCxnSpPr>
        <p:spPr>
          <a:xfrm rot="10800000">
            <a:off x="1867175" y="1143713"/>
            <a:ext cx="0" cy="432600"/>
          </a:xfrm>
          <a:prstGeom prst="straightConnector1">
            <a:avLst/>
          </a:prstGeom>
          <a:noFill/>
          <a:ln cap="flat" cmpd="sng" w="9525">
            <a:solidFill>
              <a:srgbClr val="BDC1C6"/>
            </a:solidFill>
            <a:prstDash val="solid"/>
            <a:round/>
            <a:headEnd len="sm" w="sm" type="none"/>
            <a:tailEnd len="sm" w="sm" type="none"/>
          </a:ln>
        </p:spPr>
      </p:cxnSp>
      <p:pic>
        <p:nvPicPr>
          <p:cNvPr id="1982" name="Google Shape;1982;p27"/>
          <p:cNvPicPr preferRelativeResize="0"/>
          <p:nvPr/>
        </p:nvPicPr>
        <p:blipFill rotWithShape="1">
          <a:blip r:embed="rId3">
            <a:alphaModFix/>
          </a:blip>
          <a:srcRect b="0" l="0" r="0" t="0"/>
          <a:stretch/>
        </p:blipFill>
        <p:spPr>
          <a:xfrm>
            <a:off x="1083384" y="2748020"/>
            <a:ext cx="457201" cy="525780"/>
          </a:xfrm>
          <a:prstGeom prst="rect">
            <a:avLst/>
          </a:prstGeom>
          <a:noFill/>
          <a:ln>
            <a:noFill/>
          </a:ln>
        </p:spPr>
      </p:pic>
      <p:grpSp>
        <p:nvGrpSpPr>
          <p:cNvPr id="1983" name="Google Shape;1983;p27"/>
          <p:cNvGrpSpPr/>
          <p:nvPr/>
        </p:nvGrpSpPr>
        <p:grpSpPr>
          <a:xfrm>
            <a:off x="1151975" y="1133934"/>
            <a:ext cx="320033" cy="526673"/>
            <a:chOff x="899642" y="2519444"/>
            <a:chExt cx="548659" cy="909312"/>
          </a:xfrm>
        </p:grpSpPr>
        <p:pic>
          <p:nvPicPr>
            <p:cNvPr id="1984" name="Google Shape;1984;p27"/>
            <p:cNvPicPr preferRelativeResize="0"/>
            <p:nvPr/>
          </p:nvPicPr>
          <p:blipFill rotWithShape="1">
            <a:blip r:embed="rId4">
              <a:alphaModFix/>
            </a:blip>
            <a:srcRect b="0" l="0" r="0" t="0"/>
            <a:stretch/>
          </p:blipFill>
          <p:spPr>
            <a:xfrm>
              <a:off x="899642" y="2519444"/>
              <a:ext cx="548659" cy="909312"/>
            </a:xfrm>
            <a:prstGeom prst="rect">
              <a:avLst/>
            </a:prstGeom>
            <a:noFill/>
            <a:ln>
              <a:noFill/>
            </a:ln>
          </p:spPr>
        </p:pic>
        <p:grpSp>
          <p:nvGrpSpPr>
            <p:cNvPr id="1985" name="Google Shape;1985;p27"/>
            <p:cNvGrpSpPr/>
            <p:nvPr/>
          </p:nvGrpSpPr>
          <p:grpSpPr>
            <a:xfrm>
              <a:off x="995143" y="2700335"/>
              <a:ext cx="357657" cy="467276"/>
              <a:chOff x="6227200" y="2101800"/>
              <a:chExt cx="1246625" cy="1623050"/>
            </a:xfrm>
          </p:grpSpPr>
          <p:sp>
            <p:nvSpPr>
              <p:cNvPr id="1986" name="Google Shape;1986;p27"/>
              <p:cNvSpPr/>
              <p:nvPr/>
            </p:nvSpPr>
            <p:spPr>
              <a:xfrm>
                <a:off x="6484425" y="2275574"/>
                <a:ext cx="7542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7"/>
              <p:cNvSpPr/>
              <p:nvPr/>
            </p:nvSpPr>
            <p:spPr>
              <a:xfrm>
                <a:off x="6484425" y="2101800"/>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7"/>
              <p:cNvSpPr/>
              <p:nvPr/>
            </p:nvSpPr>
            <p:spPr>
              <a:xfrm>
                <a:off x="6484425" y="2959721"/>
                <a:ext cx="4236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7"/>
              <p:cNvSpPr/>
              <p:nvPr/>
            </p:nvSpPr>
            <p:spPr>
              <a:xfrm>
                <a:off x="6484425" y="2785949"/>
                <a:ext cx="989400" cy="81000"/>
              </a:xfrm>
              <a:prstGeom prst="roundRect">
                <a:avLst>
                  <a:gd fmla="val 16667" name="adj"/>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7"/>
              <p:cNvSpPr/>
              <p:nvPr/>
            </p:nvSpPr>
            <p:spPr>
              <a:xfrm>
                <a:off x="6484425" y="3643850"/>
                <a:ext cx="9213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7"/>
              <p:cNvSpPr/>
              <p:nvPr/>
            </p:nvSpPr>
            <p:spPr>
              <a:xfrm>
                <a:off x="6484425" y="3470075"/>
                <a:ext cx="989400" cy="81000"/>
              </a:xfrm>
              <a:prstGeom prst="roundRect">
                <a:avLst>
                  <a:gd fmla="val 16667" name="adj"/>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7"/>
              <p:cNvSpPr/>
              <p:nvPr/>
            </p:nvSpPr>
            <p:spPr>
              <a:xfrm>
                <a:off x="6227200" y="2150825"/>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7"/>
              <p:cNvSpPr/>
              <p:nvPr/>
            </p:nvSpPr>
            <p:spPr>
              <a:xfrm>
                <a:off x="6227200" y="283758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7"/>
              <p:cNvSpPr/>
              <p:nvPr/>
            </p:nvSpPr>
            <p:spPr>
              <a:xfrm>
                <a:off x="6227200" y="3524337"/>
                <a:ext cx="163500" cy="163500"/>
              </a:xfrm>
              <a:prstGeom prst="ellipse">
                <a:avLst/>
              </a:prstGeom>
              <a:noFill/>
              <a:ln cap="flat" cmpd="sng" w="19050">
                <a:solidFill>
                  <a:srgbClr val="90A4A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95" name="Google Shape;1995;p27"/>
          <p:cNvGrpSpPr/>
          <p:nvPr/>
        </p:nvGrpSpPr>
        <p:grpSpPr>
          <a:xfrm>
            <a:off x="1060518" y="1923687"/>
            <a:ext cx="502934" cy="502923"/>
            <a:chOff x="7577728" y="749340"/>
            <a:chExt cx="661146" cy="661654"/>
          </a:xfrm>
        </p:grpSpPr>
        <p:sp>
          <p:nvSpPr>
            <p:cNvPr id="1996" name="Google Shape;1996;p27"/>
            <p:cNvSpPr/>
            <p:nvPr/>
          </p:nvSpPr>
          <p:spPr>
            <a:xfrm>
              <a:off x="7745711" y="1087672"/>
              <a:ext cx="323492" cy="323322"/>
            </a:xfrm>
            <a:custGeom>
              <a:rect b="b" l="l" r="r" t="t"/>
              <a:pathLst>
                <a:path extrusionOk="0" h="102398" w="102452">
                  <a:moveTo>
                    <a:pt x="50105" y="0"/>
                  </a:moveTo>
                  <a:lnTo>
                    <a:pt x="49571" y="107"/>
                  </a:lnTo>
                  <a:lnTo>
                    <a:pt x="48983" y="214"/>
                  </a:lnTo>
                  <a:lnTo>
                    <a:pt x="48449" y="427"/>
                  </a:lnTo>
                  <a:lnTo>
                    <a:pt x="47915" y="641"/>
                  </a:lnTo>
                  <a:lnTo>
                    <a:pt x="47434" y="961"/>
                  </a:lnTo>
                  <a:lnTo>
                    <a:pt x="46953" y="1335"/>
                  </a:lnTo>
                  <a:lnTo>
                    <a:pt x="46472" y="1709"/>
                  </a:lnTo>
                  <a:lnTo>
                    <a:pt x="46045" y="2137"/>
                  </a:lnTo>
                  <a:lnTo>
                    <a:pt x="31837" y="16399"/>
                  </a:lnTo>
                  <a:lnTo>
                    <a:pt x="31409" y="16826"/>
                  </a:lnTo>
                  <a:lnTo>
                    <a:pt x="31035" y="17200"/>
                  </a:lnTo>
                  <a:lnTo>
                    <a:pt x="30768" y="17574"/>
                  </a:lnTo>
                  <a:lnTo>
                    <a:pt x="30555" y="18001"/>
                  </a:lnTo>
                  <a:lnTo>
                    <a:pt x="30394" y="18482"/>
                  </a:lnTo>
                  <a:lnTo>
                    <a:pt x="30288" y="18909"/>
                  </a:lnTo>
                  <a:lnTo>
                    <a:pt x="30234" y="19390"/>
                  </a:lnTo>
                  <a:lnTo>
                    <a:pt x="30234" y="19817"/>
                  </a:lnTo>
                  <a:lnTo>
                    <a:pt x="30288" y="20298"/>
                  </a:lnTo>
                  <a:lnTo>
                    <a:pt x="30448" y="20832"/>
                  </a:lnTo>
                  <a:lnTo>
                    <a:pt x="30661" y="21366"/>
                  </a:lnTo>
                  <a:lnTo>
                    <a:pt x="30982" y="21847"/>
                  </a:lnTo>
                  <a:lnTo>
                    <a:pt x="31356" y="22274"/>
                  </a:lnTo>
                  <a:lnTo>
                    <a:pt x="31890" y="22755"/>
                  </a:lnTo>
                  <a:lnTo>
                    <a:pt x="32478" y="23076"/>
                  </a:lnTo>
                  <a:lnTo>
                    <a:pt x="33065" y="23289"/>
                  </a:lnTo>
                  <a:lnTo>
                    <a:pt x="33706" y="23396"/>
                  </a:lnTo>
                  <a:lnTo>
                    <a:pt x="34507" y="23503"/>
                  </a:lnTo>
                  <a:lnTo>
                    <a:pt x="35415" y="23556"/>
                  </a:lnTo>
                  <a:lnTo>
                    <a:pt x="36323" y="23770"/>
                  </a:lnTo>
                  <a:lnTo>
                    <a:pt x="37178" y="23984"/>
                  </a:lnTo>
                  <a:lnTo>
                    <a:pt x="38033" y="24358"/>
                  </a:lnTo>
                  <a:lnTo>
                    <a:pt x="38887" y="24732"/>
                  </a:lnTo>
                  <a:lnTo>
                    <a:pt x="39635" y="25212"/>
                  </a:lnTo>
                  <a:lnTo>
                    <a:pt x="40383" y="25800"/>
                  </a:lnTo>
                  <a:lnTo>
                    <a:pt x="41131" y="26441"/>
                  </a:lnTo>
                  <a:lnTo>
                    <a:pt x="41825" y="27242"/>
                  </a:lnTo>
                  <a:lnTo>
                    <a:pt x="42413" y="28043"/>
                  </a:lnTo>
                  <a:lnTo>
                    <a:pt x="42627" y="28417"/>
                  </a:lnTo>
                  <a:lnTo>
                    <a:pt x="42787" y="28738"/>
                  </a:lnTo>
                  <a:lnTo>
                    <a:pt x="43107" y="29272"/>
                  </a:lnTo>
                  <a:lnTo>
                    <a:pt x="43321" y="29806"/>
                  </a:lnTo>
                  <a:lnTo>
                    <a:pt x="43481" y="30287"/>
                  </a:lnTo>
                  <a:lnTo>
                    <a:pt x="43641" y="30767"/>
                  </a:lnTo>
                  <a:lnTo>
                    <a:pt x="43748" y="31248"/>
                  </a:lnTo>
                  <a:lnTo>
                    <a:pt x="43908" y="31729"/>
                  </a:lnTo>
                  <a:lnTo>
                    <a:pt x="43962" y="32263"/>
                  </a:lnTo>
                  <a:lnTo>
                    <a:pt x="44015" y="32851"/>
                  </a:lnTo>
                  <a:lnTo>
                    <a:pt x="44069" y="33278"/>
                  </a:lnTo>
                  <a:lnTo>
                    <a:pt x="44069" y="33652"/>
                  </a:lnTo>
                  <a:lnTo>
                    <a:pt x="44015" y="34293"/>
                  </a:lnTo>
                  <a:lnTo>
                    <a:pt x="43962" y="34934"/>
                  </a:lnTo>
                  <a:lnTo>
                    <a:pt x="43908" y="35575"/>
                  </a:lnTo>
                  <a:lnTo>
                    <a:pt x="43748" y="36269"/>
                  </a:lnTo>
                  <a:lnTo>
                    <a:pt x="43481" y="36964"/>
                  </a:lnTo>
                  <a:lnTo>
                    <a:pt x="43321" y="37498"/>
                  </a:lnTo>
                  <a:lnTo>
                    <a:pt x="43054" y="38139"/>
                  </a:lnTo>
                  <a:lnTo>
                    <a:pt x="42680" y="38833"/>
                  </a:lnTo>
                  <a:lnTo>
                    <a:pt x="42413" y="39261"/>
                  </a:lnTo>
                  <a:lnTo>
                    <a:pt x="41986" y="39902"/>
                  </a:lnTo>
                  <a:lnTo>
                    <a:pt x="41505" y="40489"/>
                  </a:lnTo>
                  <a:lnTo>
                    <a:pt x="41238" y="40810"/>
                  </a:lnTo>
                  <a:lnTo>
                    <a:pt x="41024" y="41077"/>
                  </a:lnTo>
                  <a:lnTo>
                    <a:pt x="40704" y="41344"/>
                  </a:lnTo>
                  <a:lnTo>
                    <a:pt x="40436" y="41557"/>
                  </a:lnTo>
                  <a:lnTo>
                    <a:pt x="39795" y="42092"/>
                  </a:lnTo>
                  <a:lnTo>
                    <a:pt x="39208" y="42519"/>
                  </a:lnTo>
                  <a:lnTo>
                    <a:pt x="38834" y="42733"/>
                  </a:lnTo>
                  <a:lnTo>
                    <a:pt x="38140" y="43107"/>
                  </a:lnTo>
                  <a:lnTo>
                    <a:pt x="37392" y="43427"/>
                  </a:lnTo>
                  <a:lnTo>
                    <a:pt x="37018" y="43534"/>
                  </a:lnTo>
                  <a:lnTo>
                    <a:pt x="36270" y="43801"/>
                  </a:lnTo>
                  <a:lnTo>
                    <a:pt x="35522" y="43961"/>
                  </a:lnTo>
                  <a:lnTo>
                    <a:pt x="35095" y="44015"/>
                  </a:lnTo>
                  <a:lnTo>
                    <a:pt x="34347" y="44121"/>
                  </a:lnTo>
                  <a:lnTo>
                    <a:pt x="33599" y="44121"/>
                  </a:lnTo>
                  <a:lnTo>
                    <a:pt x="33012" y="44068"/>
                  </a:lnTo>
                  <a:lnTo>
                    <a:pt x="32317" y="44015"/>
                  </a:lnTo>
                  <a:lnTo>
                    <a:pt x="31623" y="43961"/>
                  </a:lnTo>
                  <a:lnTo>
                    <a:pt x="31249" y="43854"/>
                  </a:lnTo>
                  <a:lnTo>
                    <a:pt x="30875" y="43694"/>
                  </a:lnTo>
                  <a:lnTo>
                    <a:pt x="30341" y="43587"/>
                  </a:lnTo>
                  <a:lnTo>
                    <a:pt x="29753" y="43374"/>
                  </a:lnTo>
                  <a:lnTo>
                    <a:pt x="29273" y="43160"/>
                  </a:lnTo>
                  <a:lnTo>
                    <a:pt x="28738" y="42839"/>
                  </a:lnTo>
                  <a:lnTo>
                    <a:pt x="28365" y="42679"/>
                  </a:lnTo>
                  <a:lnTo>
                    <a:pt x="27991" y="42466"/>
                  </a:lnTo>
                  <a:lnTo>
                    <a:pt x="27189" y="41878"/>
                  </a:lnTo>
                  <a:lnTo>
                    <a:pt x="26442" y="41130"/>
                  </a:lnTo>
                  <a:lnTo>
                    <a:pt x="25747" y="40436"/>
                  </a:lnTo>
                  <a:lnTo>
                    <a:pt x="25213" y="39688"/>
                  </a:lnTo>
                  <a:lnTo>
                    <a:pt x="24732" y="38887"/>
                  </a:lnTo>
                  <a:lnTo>
                    <a:pt x="24305" y="38085"/>
                  </a:lnTo>
                  <a:lnTo>
                    <a:pt x="23984" y="37231"/>
                  </a:lnTo>
                  <a:lnTo>
                    <a:pt x="23717" y="36376"/>
                  </a:lnTo>
                  <a:lnTo>
                    <a:pt x="23557" y="35468"/>
                  </a:lnTo>
                  <a:lnTo>
                    <a:pt x="23450" y="34560"/>
                  </a:lnTo>
                  <a:lnTo>
                    <a:pt x="23344" y="33759"/>
                  </a:lnTo>
                  <a:lnTo>
                    <a:pt x="23237" y="33118"/>
                  </a:lnTo>
                  <a:lnTo>
                    <a:pt x="23023" y="32477"/>
                  </a:lnTo>
                  <a:lnTo>
                    <a:pt x="22703" y="31943"/>
                  </a:lnTo>
                  <a:lnTo>
                    <a:pt x="22275" y="31408"/>
                  </a:lnTo>
                  <a:lnTo>
                    <a:pt x="21794" y="30981"/>
                  </a:lnTo>
                  <a:lnTo>
                    <a:pt x="21314" y="30714"/>
                  </a:lnTo>
                  <a:lnTo>
                    <a:pt x="20833" y="30500"/>
                  </a:lnTo>
                  <a:lnTo>
                    <a:pt x="20245" y="30340"/>
                  </a:lnTo>
                  <a:lnTo>
                    <a:pt x="19818" y="30287"/>
                  </a:lnTo>
                  <a:lnTo>
                    <a:pt x="19337" y="30287"/>
                  </a:lnTo>
                  <a:lnTo>
                    <a:pt x="18857" y="30340"/>
                  </a:lnTo>
                  <a:lnTo>
                    <a:pt x="18429" y="30447"/>
                  </a:lnTo>
                  <a:lnTo>
                    <a:pt x="18002" y="30607"/>
                  </a:lnTo>
                  <a:lnTo>
                    <a:pt x="17575" y="30821"/>
                  </a:lnTo>
                  <a:lnTo>
                    <a:pt x="17147" y="31088"/>
                  </a:lnTo>
                  <a:lnTo>
                    <a:pt x="16773" y="31408"/>
                  </a:lnTo>
                  <a:lnTo>
                    <a:pt x="16346" y="31836"/>
                  </a:lnTo>
                  <a:lnTo>
                    <a:pt x="2298" y="45884"/>
                  </a:lnTo>
                  <a:lnTo>
                    <a:pt x="1870" y="46311"/>
                  </a:lnTo>
                  <a:lnTo>
                    <a:pt x="1443" y="46792"/>
                  </a:lnTo>
                  <a:lnTo>
                    <a:pt x="1069" y="47273"/>
                  </a:lnTo>
                  <a:lnTo>
                    <a:pt x="802" y="47807"/>
                  </a:lnTo>
                  <a:lnTo>
                    <a:pt x="535" y="48341"/>
                  </a:lnTo>
                  <a:lnTo>
                    <a:pt x="321" y="48929"/>
                  </a:lnTo>
                  <a:lnTo>
                    <a:pt x="161" y="49463"/>
                  </a:lnTo>
                  <a:lnTo>
                    <a:pt x="54" y="50051"/>
                  </a:lnTo>
                  <a:lnTo>
                    <a:pt x="1" y="50638"/>
                  </a:lnTo>
                  <a:lnTo>
                    <a:pt x="1" y="51226"/>
                  </a:lnTo>
                  <a:lnTo>
                    <a:pt x="108" y="51813"/>
                  </a:lnTo>
                  <a:lnTo>
                    <a:pt x="215" y="52401"/>
                  </a:lnTo>
                  <a:lnTo>
                    <a:pt x="375" y="52935"/>
                  </a:lnTo>
                  <a:lnTo>
                    <a:pt x="642" y="53523"/>
                  </a:lnTo>
                  <a:lnTo>
                    <a:pt x="909" y="54003"/>
                  </a:lnTo>
                  <a:lnTo>
                    <a:pt x="1283" y="54484"/>
                  </a:lnTo>
                  <a:lnTo>
                    <a:pt x="1657" y="54965"/>
                  </a:lnTo>
                  <a:lnTo>
                    <a:pt x="4381" y="57689"/>
                  </a:lnTo>
                  <a:lnTo>
                    <a:pt x="4862" y="58116"/>
                  </a:lnTo>
                  <a:lnTo>
                    <a:pt x="47487" y="100742"/>
                  </a:lnTo>
                  <a:lnTo>
                    <a:pt x="47915" y="101169"/>
                  </a:lnTo>
                  <a:lnTo>
                    <a:pt x="48395" y="101490"/>
                  </a:lnTo>
                  <a:lnTo>
                    <a:pt x="48930" y="101810"/>
                  </a:lnTo>
                  <a:lnTo>
                    <a:pt x="49464" y="102024"/>
                  </a:lnTo>
                  <a:lnTo>
                    <a:pt x="49998" y="102184"/>
                  </a:lnTo>
                  <a:lnTo>
                    <a:pt x="50585" y="102345"/>
                  </a:lnTo>
                  <a:lnTo>
                    <a:pt x="51173" y="102398"/>
                  </a:lnTo>
                  <a:lnTo>
                    <a:pt x="51761" y="102398"/>
                  </a:lnTo>
                  <a:lnTo>
                    <a:pt x="52348" y="102345"/>
                  </a:lnTo>
                  <a:lnTo>
                    <a:pt x="52936" y="102291"/>
                  </a:lnTo>
                  <a:lnTo>
                    <a:pt x="53523" y="102131"/>
                  </a:lnTo>
                  <a:lnTo>
                    <a:pt x="54057" y="101917"/>
                  </a:lnTo>
                  <a:lnTo>
                    <a:pt x="54592" y="101650"/>
                  </a:lnTo>
                  <a:lnTo>
                    <a:pt x="55126" y="101330"/>
                  </a:lnTo>
                  <a:lnTo>
                    <a:pt x="55607" y="100956"/>
                  </a:lnTo>
                  <a:lnTo>
                    <a:pt x="56087" y="100528"/>
                  </a:lnTo>
                  <a:lnTo>
                    <a:pt x="56408" y="100261"/>
                  </a:lnTo>
                  <a:lnTo>
                    <a:pt x="56515" y="100101"/>
                  </a:lnTo>
                  <a:lnTo>
                    <a:pt x="56835" y="99834"/>
                  </a:lnTo>
                  <a:lnTo>
                    <a:pt x="99568" y="57101"/>
                  </a:lnTo>
                  <a:lnTo>
                    <a:pt x="99995" y="56674"/>
                  </a:lnTo>
                  <a:lnTo>
                    <a:pt x="100262" y="56354"/>
                  </a:lnTo>
                  <a:lnTo>
                    <a:pt x="100689" y="55926"/>
                  </a:lnTo>
                  <a:lnTo>
                    <a:pt x="101117" y="55499"/>
                  </a:lnTo>
                  <a:lnTo>
                    <a:pt x="101437" y="55018"/>
                  </a:lnTo>
                  <a:lnTo>
                    <a:pt x="101758" y="54537"/>
                  </a:lnTo>
                  <a:lnTo>
                    <a:pt x="101971" y="54003"/>
                  </a:lnTo>
                  <a:lnTo>
                    <a:pt x="102185" y="53469"/>
                  </a:lnTo>
                  <a:lnTo>
                    <a:pt x="102292" y="52935"/>
                  </a:lnTo>
                  <a:lnTo>
                    <a:pt x="102399" y="52401"/>
                  </a:lnTo>
                  <a:lnTo>
                    <a:pt x="102452" y="51867"/>
                  </a:lnTo>
                  <a:lnTo>
                    <a:pt x="102399" y="51279"/>
                  </a:lnTo>
                  <a:lnTo>
                    <a:pt x="102345" y="50745"/>
                  </a:lnTo>
                  <a:lnTo>
                    <a:pt x="102185" y="50211"/>
                  </a:lnTo>
                  <a:lnTo>
                    <a:pt x="102025" y="49677"/>
                  </a:lnTo>
                  <a:lnTo>
                    <a:pt x="101811" y="49143"/>
                  </a:lnTo>
                  <a:lnTo>
                    <a:pt x="101490" y="48662"/>
                  </a:lnTo>
                  <a:lnTo>
                    <a:pt x="101170" y="48181"/>
                  </a:lnTo>
                  <a:lnTo>
                    <a:pt x="100796" y="47700"/>
                  </a:lnTo>
                  <a:lnTo>
                    <a:pt x="100315" y="47326"/>
                  </a:lnTo>
                  <a:lnTo>
                    <a:pt x="99888" y="46899"/>
                  </a:lnTo>
                  <a:lnTo>
                    <a:pt x="85840" y="32851"/>
                  </a:lnTo>
                  <a:lnTo>
                    <a:pt x="85412" y="32423"/>
                  </a:lnTo>
                  <a:lnTo>
                    <a:pt x="85092" y="32049"/>
                  </a:lnTo>
                  <a:lnTo>
                    <a:pt x="84825" y="31676"/>
                  </a:lnTo>
                  <a:lnTo>
                    <a:pt x="84611" y="31248"/>
                  </a:lnTo>
                  <a:lnTo>
                    <a:pt x="84451" y="30821"/>
                  </a:lnTo>
                  <a:lnTo>
                    <a:pt x="84344" y="30340"/>
                  </a:lnTo>
                  <a:lnTo>
                    <a:pt x="84291" y="29859"/>
                  </a:lnTo>
                  <a:lnTo>
                    <a:pt x="84291" y="29432"/>
                  </a:lnTo>
                  <a:lnTo>
                    <a:pt x="84344" y="28951"/>
                  </a:lnTo>
                  <a:lnTo>
                    <a:pt x="84451" y="28417"/>
                  </a:lnTo>
                  <a:lnTo>
                    <a:pt x="84718" y="27883"/>
                  </a:lnTo>
                  <a:lnTo>
                    <a:pt x="84985" y="27402"/>
                  </a:lnTo>
                  <a:lnTo>
                    <a:pt x="85359" y="26975"/>
                  </a:lnTo>
                  <a:lnTo>
                    <a:pt x="85893" y="26548"/>
                  </a:lnTo>
                  <a:lnTo>
                    <a:pt x="86481" y="26227"/>
                  </a:lnTo>
                  <a:lnTo>
                    <a:pt x="87122" y="25960"/>
                  </a:lnTo>
                  <a:lnTo>
                    <a:pt x="87763" y="25853"/>
                  </a:lnTo>
                  <a:lnTo>
                    <a:pt x="88510" y="25800"/>
                  </a:lnTo>
                  <a:lnTo>
                    <a:pt x="89419" y="25693"/>
                  </a:lnTo>
                  <a:lnTo>
                    <a:pt x="90327" y="25533"/>
                  </a:lnTo>
                  <a:lnTo>
                    <a:pt x="91181" y="25266"/>
                  </a:lnTo>
                  <a:lnTo>
                    <a:pt x="92036" y="24945"/>
                  </a:lnTo>
                  <a:lnTo>
                    <a:pt x="92837" y="24518"/>
                  </a:lnTo>
                  <a:lnTo>
                    <a:pt x="93638" y="24037"/>
                  </a:lnTo>
                  <a:lnTo>
                    <a:pt x="94386" y="23503"/>
                  </a:lnTo>
                  <a:lnTo>
                    <a:pt x="95134" y="22862"/>
                  </a:lnTo>
                  <a:lnTo>
                    <a:pt x="95775" y="22061"/>
                  </a:lnTo>
                  <a:lnTo>
                    <a:pt x="96416" y="21259"/>
                  </a:lnTo>
                  <a:lnTo>
                    <a:pt x="96630" y="20886"/>
                  </a:lnTo>
                  <a:lnTo>
                    <a:pt x="96790" y="20512"/>
                  </a:lnTo>
                  <a:lnTo>
                    <a:pt x="97057" y="20031"/>
                  </a:lnTo>
                  <a:lnTo>
                    <a:pt x="97324" y="19497"/>
                  </a:lnTo>
                  <a:lnTo>
                    <a:pt x="97484" y="18963"/>
                  </a:lnTo>
                  <a:lnTo>
                    <a:pt x="97645" y="18375"/>
                  </a:lnTo>
                  <a:lnTo>
                    <a:pt x="97751" y="18001"/>
                  </a:lnTo>
                  <a:lnTo>
                    <a:pt x="97858" y="17627"/>
                  </a:lnTo>
                  <a:lnTo>
                    <a:pt x="97965" y="16933"/>
                  </a:lnTo>
                  <a:lnTo>
                    <a:pt x="98018" y="16238"/>
                  </a:lnTo>
                  <a:lnTo>
                    <a:pt x="98072" y="15704"/>
                  </a:lnTo>
                  <a:lnTo>
                    <a:pt x="98018" y="14956"/>
                  </a:lnTo>
                  <a:lnTo>
                    <a:pt x="97912" y="14209"/>
                  </a:lnTo>
                  <a:lnTo>
                    <a:pt x="97912" y="13781"/>
                  </a:lnTo>
                  <a:lnTo>
                    <a:pt x="97698" y="13033"/>
                  </a:lnTo>
                  <a:lnTo>
                    <a:pt x="97484" y="12232"/>
                  </a:lnTo>
                  <a:lnTo>
                    <a:pt x="97377" y="11912"/>
                  </a:lnTo>
                  <a:lnTo>
                    <a:pt x="97004" y="11164"/>
                  </a:lnTo>
                  <a:lnTo>
                    <a:pt x="96630" y="10469"/>
                  </a:lnTo>
                  <a:lnTo>
                    <a:pt x="96416" y="10096"/>
                  </a:lnTo>
                  <a:lnTo>
                    <a:pt x="95989" y="9455"/>
                  </a:lnTo>
                  <a:lnTo>
                    <a:pt x="95508" y="8867"/>
                  </a:lnTo>
                  <a:lnTo>
                    <a:pt x="95241" y="8600"/>
                  </a:lnTo>
                  <a:lnTo>
                    <a:pt x="95027" y="8279"/>
                  </a:lnTo>
                  <a:lnTo>
                    <a:pt x="94707" y="8066"/>
                  </a:lnTo>
                  <a:lnTo>
                    <a:pt x="94386" y="7799"/>
                  </a:lnTo>
                  <a:lnTo>
                    <a:pt x="93799" y="7318"/>
                  </a:lnTo>
                  <a:lnTo>
                    <a:pt x="93211" y="6837"/>
                  </a:lnTo>
                  <a:lnTo>
                    <a:pt x="92730" y="6624"/>
                  </a:lnTo>
                  <a:lnTo>
                    <a:pt x="92089" y="6250"/>
                  </a:lnTo>
                  <a:lnTo>
                    <a:pt x="91395" y="5929"/>
                  </a:lnTo>
                  <a:lnTo>
                    <a:pt x="90861" y="5769"/>
                  </a:lnTo>
                  <a:lnTo>
                    <a:pt x="90220" y="5555"/>
                  </a:lnTo>
                  <a:lnTo>
                    <a:pt x="89525" y="5395"/>
                  </a:lnTo>
                  <a:lnTo>
                    <a:pt x="88884" y="5342"/>
                  </a:lnTo>
                  <a:lnTo>
                    <a:pt x="88243" y="5235"/>
                  </a:lnTo>
                  <a:lnTo>
                    <a:pt x="87602" y="5181"/>
                  </a:lnTo>
                  <a:lnTo>
                    <a:pt x="87175" y="5235"/>
                  </a:lnTo>
                  <a:lnTo>
                    <a:pt x="86801" y="5288"/>
                  </a:lnTo>
                  <a:lnTo>
                    <a:pt x="86214" y="5288"/>
                  </a:lnTo>
                  <a:lnTo>
                    <a:pt x="85626" y="5395"/>
                  </a:lnTo>
                  <a:lnTo>
                    <a:pt x="85199" y="5502"/>
                  </a:lnTo>
                  <a:lnTo>
                    <a:pt x="84718" y="5662"/>
                  </a:lnTo>
                  <a:lnTo>
                    <a:pt x="84237" y="5769"/>
                  </a:lnTo>
                  <a:lnTo>
                    <a:pt x="83757" y="5929"/>
                  </a:lnTo>
                  <a:lnTo>
                    <a:pt x="83222" y="6196"/>
                  </a:lnTo>
                  <a:lnTo>
                    <a:pt x="82688" y="6463"/>
                  </a:lnTo>
                  <a:lnTo>
                    <a:pt x="82314" y="6677"/>
                  </a:lnTo>
                  <a:lnTo>
                    <a:pt x="81994" y="6837"/>
                  </a:lnTo>
                  <a:lnTo>
                    <a:pt x="81193" y="7425"/>
                  </a:lnTo>
                  <a:lnTo>
                    <a:pt x="80391" y="8119"/>
                  </a:lnTo>
                  <a:lnTo>
                    <a:pt x="79750" y="8867"/>
                  </a:lnTo>
                  <a:lnTo>
                    <a:pt x="79216" y="9615"/>
                  </a:lnTo>
                  <a:lnTo>
                    <a:pt x="78682" y="10363"/>
                  </a:lnTo>
                  <a:lnTo>
                    <a:pt x="78308" y="11217"/>
                  </a:lnTo>
                  <a:lnTo>
                    <a:pt x="77988" y="12072"/>
                  </a:lnTo>
                  <a:lnTo>
                    <a:pt x="77721" y="12927"/>
                  </a:lnTo>
                  <a:lnTo>
                    <a:pt x="77560" y="13835"/>
                  </a:lnTo>
                  <a:lnTo>
                    <a:pt x="77453" y="14689"/>
                  </a:lnTo>
                  <a:lnTo>
                    <a:pt x="77400" y="15491"/>
                  </a:lnTo>
                  <a:lnTo>
                    <a:pt x="77240" y="16132"/>
                  </a:lnTo>
                  <a:lnTo>
                    <a:pt x="77026" y="16773"/>
                  </a:lnTo>
                  <a:lnTo>
                    <a:pt x="76706" y="17360"/>
                  </a:lnTo>
                  <a:lnTo>
                    <a:pt x="76278" y="17894"/>
                  </a:lnTo>
                  <a:lnTo>
                    <a:pt x="75851" y="18268"/>
                  </a:lnTo>
                  <a:lnTo>
                    <a:pt x="75370" y="18535"/>
                  </a:lnTo>
                  <a:lnTo>
                    <a:pt x="74836" y="18802"/>
                  </a:lnTo>
                  <a:lnTo>
                    <a:pt x="74302" y="18909"/>
                  </a:lnTo>
                  <a:lnTo>
                    <a:pt x="73821" y="18963"/>
                  </a:lnTo>
                  <a:lnTo>
                    <a:pt x="73394" y="18963"/>
                  </a:lnTo>
                  <a:lnTo>
                    <a:pt x="72913" y="18909"/>
                  </a:lnTo>
                  <a:lnTo>
                    <a:pt x="72432" y="18802"/>
                  </a:lnTo>
                  <a:lnTo>
                    <a:pt x="72005" y="18642"/>
                  </a:lnTo>
                  <a:lnTo>
                    <a:pt x="71578" y="18428"/>
                  </a:lnTo>
                  <a:lnTo>
                    <a:pt x="71204" y="18161"/>
                  </a:lnTo>
                  <a:lnTo>
                    <a:pt x="70830" y="17841"/>
                  </a:lnTo>
                  <a:lnTo>
                    <a:pt x="70403" y="17414"/>
                  </a:lnTo>
                  <a:lnTo>
                    <a:pt x="56141" y="3152"/>
                  </a:lnTo>
                  <a:lnTo>
                    <a:pt x="55713" y="2724"/>
                  </a:lnTo>
                  <a:lnTo>
                    <a:pt x="55446" y="2457"/>
                  </a:lnTo>
                  <a:lnTo>
                    <a:pt x="55233" y="2137"/>
                  </a:lnTo>
                  <a:lnTo>
                    <a:pt x="54859" y="1763"/>
                  </a:lnTo>
                  <a:lnTo>
                    <a:pt x="54431" y="1335"/>
                  </a:lnTo>
                  <a:lnTo>
                    <a:pt x="53951" y="1015"/>
                  </a:lnTo>
                  <a:lnTo>
                    <a:pt x="53416" y="694"/>
                  </a:lnTo>
                  <a:lnTo>
                    <a:pt x="52882" y="427"/>
                  </a:lnTo>
                  <a:lnTo>
                    <a:pt x="52348" y="267"/>
                  </a:lnTo>
                  <a:lnTo>
                    <a:pt x="51814" y="107"/>
                  </a:lnTo>
                  <a:lnTo>
                    <a:pt x="51226" y="0"/>
                  </a:lnTo>
                  <a:close/>
                </a:path>
              </a:pathLst>
            </a:custGeom>
            <a:solidFill>
              <a:srgbClr val="FBBC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7"/>
            <p:cNvSpPr/>
            <p:nvPr/>
          </p:nvSpPr>
          <p:spPr>
            <a:xfrm>
              <a:off x="7916228" y="920360"/>
              <a:ext cx="322646" cy="322649"/>
            </a:xfrm>
            <a:custGeom>
              <a:rect b="b" l="l" r="r" t="t"/>
              <a:pathLst>
                <a:path extrusionOk="0" h="102185" w="102184">
                  <a:moveTo>
                    <a:pt x="51493" y="1"/>
                  </a:moveTo>
                  <a:lnTo>
                    <a:pt x="50958" y="54"/>
                  </a:lnTo>
                  <a:lnTo>
                    <a:pt x="50371" y="107"/>
                  </a:lnTo>
                  <a:lnTo>
                    <a:pt x="49837" y="268"/>
                  </a:lnTo>
                  <a:lnTo>
                    <a:pt x="49303" y="481"/>
                  </a:lnTo>
                  <a:lnTo>
                    <a:pt x="48768" y="695"/>
                  </a:lnTo>
                  <a:lnTo>
                    <a:pt x="48234" y="1015"/>
                  </a:lnTo>
                  <a:lnTo>
                    <a:pt x="47754" y="1389"/>
                  </a:lnTo>
                  <a:lnTo>
                    <a:pt x="47326" y="1763"/>
                  </a:lnTo>
                  <a:lnTo>
                    <a:pt x="33972" y="15117"/>
                  </a:lnTo>
                  <a:lnTo>
                    <a:pt x="32637" y="16399"/>
                  </a:lnTo>
                  <a:lnTo>
                    <a:pt x="32210" y="16827"/>
                  </a:lnTo>
                  <a:lnTo>
                    <a:pt x="31836" y="17200"/>
                  </a:lnTo>
                  <a:lnTo>
                    <a:pt x="31462" y="17468"/>
                  </a:lnTo>
                  <a:lnTo>
                    <a:pt x="31034" y="17681"/>
                  </a:lnTo>
                  <a:lnTo>
                    <a:pt x="30607" y="17841"/>
                  </a:lnTo>
                  <a:lnTo>
                    <a:pt x="30126" y="17948"/>
                  </a:lnTo>
                  <a:lnTo>
                    <a:pt x="29646" y="18002"/>
                  </a:lnTo>
                  <a:lnTo>
                    <a:pt x="29218" y="18002"/>
                  </a:lnTo>
                  <a:lnTo>
                    <a:pt x="28738" y="17948"/>
                  </a:lnTo>
                  <a:lnTo>
                    <a:pt x="28203" y="17788"/>
                  </a:lnTo>
                  <a:lnTo>
                    <a:pt x="27669" y="17574"/>
                  </a:lnTo>
                  <a:lnTo>
                    <a:pt x="27189" y="17254"/>
                  </a:lnTo>
                  <a:lnTo>
                    <a:pt x="26761" y="16880"/>
                  </a:lnTo>
                  <a:lnTo>
                    <a:pt x="26334" y="16346"/>
                  </a:lnTo>
                  <a:lnTo>
                    <a:pt x="25960" y="15758"/>
                  </a:lnTo>
                  <a:lnTo>
                    <a:pt x="25746" y="15171"/>
                  </a:lnTo>
                  <a:lnTo>
                    <a:pt x="25640" y="14530"/>
                  </a:lnTo>
                  <a:lnTo>
                    <a:pt x="25533" y="13728"/>
                  </a:lnTo>
                  <a:lnTo>
                    <a:pt x="25479" y="12820"/>
                  </a:lnTo>
                  <a:lnTo>
                    <a:pt x="25266" y="11912"/>
                  </a:lnTo>
                  <a:lnTo>
                    <a:pt x="25052" y="11058"/>
                  </a:lnTo>
                  <a:lnTo>
                    <a:pt x="24731" y="10203"/>
                  </a:lnTo>
                  <a:lnTo>
                    <a:pt x="24304" y="9348"/>
                  </a:lnTo>
                  <a:lnTo>
                    <a:pt x="23823" y="8601"/>
                  </a:lnTo>
                  <a:lnTo>
                    <a:pt x="23236" y="7799"/>
                  </a:lnTo>
                  <a:lnTo>
                    <a:pt x="22595" y="7105"/>
                  </a:lnTo>
                  <a:lnTo>
                    <a:pt x="21794" y="6410"/>
                  </a:lnTo>
                  <a:lnTo>
                    <a:pt x="20992" y="5823"/>
                  </a:lnTo>
                  <a:lnTo>
                    <a:pt x="20618" y="5609"/>
                  </a:lnTo>
                  <a:lnTo>
                    <a:pt x="20245" y="5396"/>
                  </a:lnTo>
                  <a:lnTo>
                    <a:pt x="19764" y="5128"/>
                  </a:lnTo>
                  <a:lnTo>
                    <a:pt x="19230" y="4861"/>
                  </a:lnTo>
                  <a:lnTo>
                    <a:pt x="18695" y="4701"/>
                  </a:lnTo>
                  <a:lnTo>
                    <a:pt x="18108" y="4541"/>
                  </a:lnTo>
                  <a:lnTo>
                    <a:pt x="17734" y="4434"/>
                  </a:lnTo>
                  <a:lnTo>
                    <a:pt x="17360" y="4327"/>
                  </a:lnTo>
                  <a:lnTo>
                    <a:pt x="16666" y="4220"/>
                  </a:lnTo>
                  <a:lnTo>
                    <a:pt x="15971" y="4167"/>
                  </a:lnTo>
                  <a:lnTo>
                    <a:pt x="15437" y="4114"/>
                  </a:lnTo>
                  <a:lnTo>
                    <a:pt x="14689" y="4167"/>
                  </a:lnTo>
                  <a:lnTo>
                    <a:pt x="13942" y="4274"/>
                  </a:lnTo>
                  <a:lnTo>
                    <a:pt x="13514" y="4274"/>
                  </a:lnTo>
                  <a:lnTo>
                    <a:pt x="12713" y="4488"/>
                  </a:lnTo>
                  <a:lnTo>
                    <a:pt x="11965" y="4701"/>
                  </a:lnTo>
                  <a:lnTo>
                    <a:pt x="11591" y="4808"/>
                  </a:lnTo>
                  <a:lnTo>
                    <a:pt x="10897" y="5182"/>
                  </a:lnTo>
                  <a:lnTo>
                    <a:pt x="10202" y="5556"/>
                  </a:lnTo>
                  <a:lnTo>
                    <a:pt x="9829" y="5716"/>
                  </a:lnTo>
                  <a:lnTo>
                    <a:pt x="9188" y="6197"/>
                  </a:lnTo>
                  <a:lnTo>
                    <a:pt x="8600" y="6678"/>
                  </a:lnTo>
                  <a:lnTo>
                    <a:pt x="8279" y="6945"/>
                  </a:lnTo>
                  <a:lnTo>
                    <a:pt x="8012" y="7158"/>
                  </a:lnTo>
                  <a:lnTo>
                    <a:pt x="7745" y="7479"/>
                  </a:lnTo>
                  <a:lnTo>
                    <a:pt x="7532" y="7746"/>
                  </a:lnTo>
                  <a:lnTo>
                    <a:pt x="6997" y="8387"/>
                  </a:lnTo>
                  <a:lnTo>
                    <a:pt x="6570" y="8974"/>
                  </a:lnTo>
                  <a:lnTo>
                    <a:pt x="6303" y="9455"/>
                  </a:lnTo>
                  <a:lnTo>
                    <a:pt x="5983" y="10096"/>
                  </a:lnTo>
                  <a:lnTo>
                    <a:pt x="5662" y="10791"/>
                  </a:lnTo>
                  <a:lnTo>
                    <a:pt x="5502" y="11325"/>
                  </a:lnTo>
                  <a:lnTo>
                    <a:pt x="5288" y="11966"/>
                  </a:lnTo>
                  <a:lnTo>
                    <a:pt x="5128" y="12660"/>
                  </a:lnTo>
                  <a:lnTo>
                    <a:pt x="5021" y="13301"/>
                  </a:lnTo>
                  <a:lnTo>
                    <a:pt x="4968" y="13942"/>
                  </a:lnTo>
                  <a:lnTo>
                    <a:pt x="4914" y="14636"/>
                  </a:lnTo>
                  <a:lnTo>
                    <a:pt x="4968" y="15010"/>
                  </a:lnTo>
                  <a:lnTo>
                    <a:pt x="5021" y="15384"/>
                  </a:lnTo>
                  <a:lnTo>
                    <a:pt x="5021" y="15972"/>
                  </a:lnTo>
                  <a:lnTo>
                    <a:pt x="5128" y="16559"/>
                  </a:lnTo>
                  <a:lnTo>
                    <a:pt x="5235" y="17040"/>
                  </a:lnTo>
                  <a:lnTo>
                    <a:pt x="5395" y="17468"/>
                  </a:lnTo>
                  <a:lnTo>
                    <a:pt x="5502" y="17948"/>
                  </a:lnTo>
                  <a:lnTo>
                    <a:pt x="5662" y="18429"/>
                  </a:lnTo>
                  <a:lnTo>
                    <a:pt x="5929" y="18963"/>
                  </a:lnTo>
                  <a:lnTo>
                    <a:pt x="6196" y="19497"/>
                  </a:lnTo>
                  <a:lnTo>
                    <a:pt x="6410" y="19871"/>
                  </a:lnTo>
                  <a:lnTo>
                    <a:pt x="6570" y="20192"/>
                  </a:lnTo>
                  <a:lnTo>
                    <a:pt x="7211" y="21046"/>
                  </a:lnTo>
                  <a:lnTo>
                    <a:pt x="7906" y="21794"/>
                  </a:lnTo>
                  <a:lnTo>
                    <a:pt x="8600" y="22435"/>
                  </a:lnTo>
                  <a:lnTo>
                    <a:pt x="9348" y="23023"/>
                  </a:lnTo>
                  <a:lnTo>
                    <a:pt x="10149" y="23504"/>
                  </a:lnTo>
                  <a:lnTo>
                    <a:pt x="10950" y="23931"/>
                  </a:lnTo>
                  <a:lnTo>
                    <a:pt x="11805" y="24251"/>
                  </a:lnTo>
                  <a:lnTo>
                    <a:pt x="12713" y="24518"/>
                  </a:lnTo>
                  <a:lnTo>
                    <a:pt x="13568" y="24679"/>
                  </a:lnTo>
                  <a:lnTo>
                    <a:pt x="14476" y="24785"/>
                  </a:lnTo>
                  <a:lnTo>
                    <a:pt x="15277" y="24892"/>
                  </a:lnTo>
                  <a:lnTo>
                    <a:pt x="15918" y="24999"/>
                  </a:lnTo>
                  <a:lnTo>
                    <a:pt x="16559" y="25213"/>
                  </a:lnTo>
                  <a:lnTo>
                    <a:pt x="17146" y="25533"/>
                  </a:lnTo>
                  <a:lnTo>
                    <a:pt x="17681" y="25961"/>
                  </a:lnTo>
                  <a:lnTo>
                    <a:pt x="18054" y="26441"/>
                  </a:lnTo>
                  <a:lnTo>
                    <a:pt x="18322" y="26922"/>
                  </a:lnTo>
                  <a:lnTo>
                    <a:pt x="18589" y="27403"/>
                  </a:lnTo>
                  <a:lnTo>
                    <a:pt x="18695" y="27990"/>
                  </a:lnTo>
                  <a:lnTo>
                    <a:pt x="18749" y="28418"/>
                  </a:lnTo>
                  <a:lnTo>
                    <a:pt x="18749" y="28899"/>
                  </a:lnTo>
                  <a:lnTo>
                    <a:pt x="18695" y="29379"/>
                  </a:lnTo>
                  <a:lnTo>
                    <a:pt x="18589" y="29807"/>
                  </a:lnTo>
                  <a:lnTo>
                    <a:pt x="18428" y="30234"/>
                  </a:lnTo>
                  <a:lnTo>
                    <a:pt x="18215" y="30661"/>
                  </a:lnTo>
                  <a:lnTo>
                    <a:pt x="17948" y="31089"/>
                  </a:lnTo>
                  <a:lnTo>
                    <a:pt x="17627" y="31462"/>
                  </a:lnTo>
                  <a:lnTo>
                    <a:pt x="17200" y="31890"/>
                  </a:lnTo>
                  <a:lnTo>
                    <a:pt x="13301" y="35789"/>
                  </a:lnTo>
                  <a:lnTo>
                    <a:pt x="4701" y="44389"/>
                  </a:lnTo>
                  <a:lnTo>
                    <a:pt x="4273" y="44816"/>
                  </a:lnTo>
                  <a:lnTo>
                    <a:pt x="1763" y="47380"/>
                  </a:lnTo>
                  <a:lnTo>
                    <a:pt x="1335" y="47808"/>
                  </a:lnTo>
                  <a:lnTo>
                    <a:pt x="962" y="48288"/>
                  </a:lnTo>
                  <a:lnTo>
                    <a:pt x="694" y="48769"/>
                  </a:lnTo>
                  <a:lnTo>
                    <a:pt x="427" y="49303"/>
                  </a:lnTo>
                  <a:lnTo>
                    <a:pt x="214" y="49837"/>
                  </a:lnTo>
                  <a:lnTo>
                    <a:pt x="107" y="50425"/>
                  </a:lnTo>
                  <a:lnTo>
                    <a:pt x="0" y="50959"/>
                  </a:lnTo>
                  <a:lnTo>
                    <a:pt x="0" y="51547"/>
                  </a:lnTo>
                  <a:lnTo>
                    <a:pt x="0" y="52081"/>
                  </a:lnTo>
                  <a:lnTo>
                    <a:pt x="53" y="52669"/>
                  </a:lnTo>
                  <a:lnTo>
                    <a:pt x="214" y="53203"/>
                  </a:lnTo>
                  <a:lnTo>
                    <a:pt x="374" y="53737"/>
                  </a:lnTo>
                  <a:lnTo>
                    <a:pt x="641" y="54271"/>
                  </a:lnTo>
                  <a:lnTo>
                    <a:pt x="962" y="54805"/>
                  </a:lnTo>
                  <a:lnTo>
                    <a:pt x="1282" y="55286"/>
                  </a:lnTo>
                  <a:lnTo>
                    <a:pt x="1709" y="55713"/>
                  </a:lnTo>
                  <a:lnTo>
                    <a:pt x="2137" y="56141"/>
                  </a:lnTo>
                  <a:lnTo>
                    <a:pt x="16399" y="70403"/>
                  </a:lnTo>
                  <a:lnTo>
                    <a:pt x="16826" y="70830"/>
                  </a:lnTo>
                  <a:lnTo>
                    <a:pt x="17200" y="71150"/>
                  </a:lnTo>
                  <a:lnTo>
                    <a:pt x="17574" y="71417"/>
                  </a:lnTo>
                  <a:lnTo>
                    <a:pt x="18001" y="71631"/>
                  </a:lnTo>
                  <a:lnTo>
                    <a:pt x="18428" y="71791"/>
                  </a:lnTo>
                  <a:lnTo>
                    <a:pt x="18909" y="71898"/>
                  </a:lnTo>
                  <a:lnTo>
                    <a:pt x="19390" y="71952"/>
                  </a:lnTo>
                  <a:lnTo>
                    <a:pt x="19817" y="71952"/>
                  </a:lnTo>
                  <a:lnTo>
                    <a:pt x="20298" y="71898"/>
                  </a:lnTo>
                  <a:lnTo>
                    <a:pt x="20832" y="71791"/>
                  </a:lnTo>
                  <a:lnTo>
                    <a:pt x="21366" y="71524"/>
                  </a:lnTo>
                  <a:lnTo>
                    <a:pt x="21847" y="71257"/>
                  </a:lnTo>
                  <a:lnTo>
                    <a:pt x="22274" y="70883"/>
                  </a:lnTo>
                  <a:lnTo>
                    <a:pt x="22702" y="70349"/>
                  </a:lnTo>
                  <a:lnTo>
                    <a:pt x="23022" y="69762"/>
                  </a:lnTo>
                  <a:lnTo>
                    <a:pt x="23236" y="69121"/>
                  </a:lnTo>
                  <a:lnTo>
                    <a:pt x="23396" y="68480"/>
                  </a:lnTo>
                  <a:lnTo>
                    <a:pt x="23449" y="67678"/>
                  </a:lnTo>
                  <a:lnTo>
                    <a:pt x="23556" y="66824"/>
                  </a:lnTo>
                  <a:lnTo>
                    <a:pt x="23717" y="65916"/>
                  </a:lnTo>
                  <a:lnTo>
                    <a:pt x="23984" y="65061"/>
                  </a:lnTo>
                  <a:lnTo>
                    <a:pt x="24304" y="64206"/>
                  </a:lnTo>
                  <a:lnTo>
                    <a:pt x="24678" y="63352"/>
                  </a:lnTo>
                  <a:lnTo>
                    <a:pt x="25212" y="62604"/>
                  </a:lnTo>
                  <a:lnTo>
                    <a:pt x="25746" y="61856"/>
                  </a:lnTo>
                  <a:lnTo>
                    <a:pt x="26387" y="61108"/>
                  </a:lnTo>
                  <a:lnTo>
                    <a:pt x="27189" y="60414"/>
                  </a:lnTo>
                  <a:lnTo>
                    <a:pt x="27990" y="59826"/>
                  </a:lnTo>
                  <a:lnTo>
                    <a:pt x="28310" y="59666"/>
                  </a:lnTo>
                  <a:lnTo>
                    <a:pt x="28684" y="59452"/>
                  </a:lnTo>
                  <a:lnTo>
                    <a:pt x="29218" y="59185"/>
                  </a:lnTo>
                  <a:lnTo>
                    <a:pt x="29753" y="58918"/>
                  </a:lnTo>
                  <a:lnTo>
                    <a:pt x="30233" y="58758"/>
                  </a:lnTo>
                  <a:lnTo>
                    <a:pt x="30714" y="58651"/>
                  </a:lnTo>
                  <a:lnTo>
                    <a:pt x="31195" y="58491"/>
                  </a:lnTo>
                  <a:lnTo>
                    <a:pt x="31622" y="58384"/>
                  </a:lnTo>
                  <a:lnTo>
                    <a:pt x="32210" y="58277"/>
                  </a:lnTo>
                  <a:lnTo>
                    <a:pt x="32797" y="58277"/>
                  </a:lnTo>
                  <a:lnTo>
                    <a:pt x="33171" y="58224"/>
                  </a:lnTo>
                  <a:lnTo>
                    <a:pt x="33598" y="58170"/>
                  </a:lnTo>
                  <a:lnTo>
                    <a:pt x="34239" y="58224"/>
                  </a:lnTo>
                  <a:lnTo>
                    <a:pt x="34880" y="58331"/>
                  </a:lnTo>
                  <a:lnTo>
                    <a:pt x="35521" y="58384"/>
                  </a:lnTo>
                  <a:lnTo>
                    <a:pt x="36216" y="58544"/>
                  </a:lnTo>
                  <a:lnTo>
                    <a:pt x="36857" y="58758"/>
                  </a:lnTo>
                  <a:lnTo>
                    <a:pt x="37391" y="58918"/>
                  </a:lnTo>
                  <a:lnTo>
                    <a:pt x="38085" y="59239"/>
                  </a:lnTo>
                  <a:lnTo>
                    <a:pt x="38726" y="59613"/>
                  </a:lnTo>
                  <a:lnTo>
                    <a:pt x="39207" y="59826"/>
                  </a:lnTo>
                  <a:lnTo>
                    <a:pt x="39795" y="60307"/>
                  </a:lnTo>
                  <a:lnTo>
                    <a:pt x="40382" y="60788"/>
                  </a:lnTo>
                  <a:lnTo>
                    <a:pt x="40703" y="61055"/>
                  </a:lnTo>
                  <a:lnTo>
                    <a:pt x="41023" y="61268"/>
                  </a:lnTo>
                  <a:lnTo>
                    <a:pt x="41237" y="61589"/>
                  </a:lnTo>
                  <a:lnTo>
                    <a:pt x="41504" y="61856"/>
                  </a:lnTo>
                  <a:lnTo>
                    <a:pt x="41985" y="62444"/>
                  </a:lnTo>
                  <a:lnTo>
                    <a:pt x="42412" y="63085"/>
                  </a:lnTo>
                  <a:lnTo>
                    <a:pt x="42626" y="63458"/>
                  </a:lnTo>
                  <a:lnTo>
                    <a:pt x="43000" y="64153"/>
                  </a:lnTo>
                  <a:lnTo>
                    <a:pt x="43373" y="64901"/>
                  </a:lnTo>
                  <a:lnTo>
                    <a:pt x="43480" y="65221"/>
                  </a:lnTo>
                  <a:lnTo>
                    <a:pt x="43694" y="66022"/>
                  </a:lnTo>
                  <a:lnTo>
                    <a:pt x="43908" y="66770"/>
                  </a:lnTo>
                  <a:lnTo>
                    <a:pt x="43908" y="67198"/>
                  </a:lnTo>
                  <a:lnTo>
                    <a:pt x="44014" y="67945"/>
                  </a:lnTo>
                  <a:lnTo>
                    <a:pt x="44068" y="68693"/>
                  </a:lnTo>
                  <a:lnTo>
                    <a:pt x="44014" y="69227"/>
                  </a:lnTo>
                  <a:lnTo>
                    <a:pt x="43961" y="69922"/>
                  </a:lnTo>
                  <a:lnTo>
                    <a:pt x="43854" y="70616"/>
                  </a:lnTo>
                  <a:lnTo>
                    <a:pt x="43747" y="70990"/>
                  </a:lnTo>
                  <a:lnTo>
                    <a:pt x="43641" y="71364"/>
                  </a:lnTo>
                  <a:lnTo>
                    <a:pt x="43480" y="71952"/>
                  </a:lnTo>
                  <a:lnTo>
                    <a:pt x="43320" y="72486"/>
                  </a:lnTo>
                  <a:lnTo>
                    <a:pt x="43053" y="73020"/>
                  </a:lnTo>
                  <a:lnTo>
                    <a:pt x="42786" y="73501"/>
                  </a:lnTo>
                  <a:lnTo>
                    <a:pt x="42626" y="73875"/>
                  </a:lnTo>
                  <a:lnTo>
                    <a:pt x="42412" y="74248"/>
                  </a:lnTo>
                  <a:lnTo>
                    <a:pt x="41771" y="75050"/>
                  </a:lnTo>
                  <a:lnTo>
                    <a:pt x="41130" y="75851"/>
                  </a:lnTo>
                  <a:lnTo>
                    <a:pt x="40382" y="76492"/>
                  </a:lnTo>
                  <a:lnTo>
                    <a:pt x="39634" y="77026"/>
                  </a:lnTo>
                  <a:lnTo>
                    <a:pt x="38833" y="77507"/>
                  </a:lnTo>
                  <a:lnTo>
                    <a:pt x="38032" y="77934"/>
                  </a:lnTo>
                  <a:lnTo>
                    <a:pt x="37177" y="78255"/>
                  </a:lnTo>
                  <a:lnTo>
                    <a:pt x="36323" y="78522"/>
                  </a:lnTo>
                  <a:lnTo>
                    <a:pt x="35415" y="78682"/>
                  </a:lnTo>
                  <a:lnTo>
                    <a:pt x="34506" y="78789"/>
                  </a:lnTo>
                  <a:lnTo>
                    <a:pt x="33759" y="78842"/>
                  </a:lnTo>
                  <a:lnTo>
                    <a:pt x="33118" y="78949"/>
                  </a:lnTo>
                  <a:lnTo>
                    <a:pt x="32477" y="79216"/>
                  </a:lnTo>
                  <a:lnTo>
                    <a:pt x="31889" y="79537"/>
                  </a:lnTo>
                  <a:lnTo>
                    <a:pt x="31355" y="79964"/>
                  </a:lnTo>
                  <a:lnTo>
                    <a:pt x="30981" y="80391"/>
                  </a:lnTo>
                  <a:lnTo>
                    <a:pt x="30714" y="80872"/>
                  </a:lnTo>
                  <a:lnTo>
                    <a:pt x="30447" y="81406"/>
                  </a:lnTo>
                  <a:lnTo>
                    <a:pt x="30340" y="81940"/>
                  </a:lnTo>
                  <a:lnTo>
                    <a:pt x="30287" y="82421"/>
                  </a:lnTo>
                  <a:lnTo>
                    <a:pt x="30287" y="82848"/>
                  </a:lnTo>
                  <a:lnTo>
                    <a:pt x="30340" y="83329"/>
                  </a:lnTo>
                  <a:lnTo>
                    <a:pt x="30447" y="83810"/>
                  </a:lnTo>
                  <a:lnTo>
                    <a:pt x="30607" y="84237"/>
                  </a:lnTo>
                  <a:lnTo>
                    <a:pt x="30821" y="84665"/>
                  </a:lnTo>
                  <a:lnTo>
                    <a:pt x="31088" y="85038"/>
                  </a:lnTo>
                  <a:lnTo>
                    <a:pt x="31408" y="85412"/>
                  </a:lnTo>
                  <a:lnTo>
                    <a:pt x="31836" y="85840"/>
                  </a:lnTo>
                  <a:lnTo>
                    <a:pt x="45884" y="99888"/>
                  </a:lnTo>
                  <a:lnTo>
                    <a:pt x="46311" y="100315"/>
                  </a:lnTo>
                  <a:lnTo>
                    <a:pt x="46792" y="100743"/>
                  </a:lnTo>
                  <a:lnTo>
                    <a:pt x="47273" y="101117"/>
                  </a:lnTo>
                  <a:lnTo>
                    <a:pt x="47807" y="101437"/>
                  </a:lnTo>
                  <a:lnTo>
                    <a:pt x="48341" y="101704"/>
                  </a:lnTo>
                  <a:lnTo>
                    <a:pt x="48875" y="101918"/>
                  </a:lnTo>
                  <a:lnTo>
                    <a:pt x="49463" y="102078"/>
                  </a:lnTo>
                  <a:lnTo>
                    <a:pt x="50050" y="102132"/>
                  </a:lnTo>
                  <a:lnTo>
                    <a:pt x="50638" y="102185"/>
                  </a:lnTo>
                  <a:lnTo>
                    <a:pt x="51226" y="102185"/>
                  </a:lnTo>
                  <a:lnTo>
                    <a:pt x="51813" y="102132"/>
                  </a:lnTo>
                  <a:lnTo>
                    <a:pt x="52401" y="102025"/>
                  </a:lnTo>
                  <a:lnTo>
                    <a:pt x="52935" y="101811"/>
                  </a:lnTo>
                  <a:lnTo>
                    <a:pt x="53469" y="101597"/>
                  </a:lnTo>
                  <a:lnTo>
                    <a:pt x="54003" y="101330"/>
                  </a:lnTo>
                  <a:lnTo>
                    <a:pt x="54484" y="100956"/>
                  </a:lnTo>
                  <a:lnTo>
                    <a:pt x="54911" y="100529"/>
                  </a:lnTo>
                  <a:lnTo>
                    <a:pt x="57635" y="97805"/>
                  </a:lnTo>
                  <a:lnTo>
                    <a:pt x="58063" y="97377"/>
                  </a:lnTo>
                  <a:lnTo>
                    <a:pt x="100528" y="54965"/>
                  </a:lnTo>
                  <a:lnTo>
                    <a:pt x="100902" y="54538"/>
                  </a:lnTo>
                  <a:lnTo>
                    <a:pt x="101276" y="54004"/>
                  </a:lnTo>
                  <a:lnTo>
                    <a:pt x="101543" y="53523"/>
                  </a:lnTo>
                  <a:lnTo>
                    <a:pt x="101810" y="52989"/>
                  </a:lnTo>
                  <a:lnTo>
                    <a:pt x="101970" y="52401"/>
                  </a:lnTo>
                  <a:lnTo>
                    <a:pt x="102077" y="51867"/>
                  </a:lnTo>
                  <a:lnTo>
                    <a:pt x="102131" y="51280"/>
                  </a:lnTo>
                  <a:lnTo>
                    <a:pt x="102184" y="50692"/>
                  </a:lnTo>
                  <a:lnTo>
                    <a:pt x="102131" y="50105"/>
                  </a:lnTo>
                  <a:lnTo>
                    <a:pt x="102024" y="49517"/>
                  </a:lnTo>
                  <a:lnTo>
                    <a:pt x="101864" y="48929"/>
                  </a:lnTo>
                  <a:lnTo>
                    <a:pt x="101650" y="48395"/>
                  </a:lnTo>
                  <a:lnTo>
                    <a:pt x="101383" y="47808"/>
                  </a:lnTo>
                  <a:lnTo>
                    <a:pt x="101062" y="47327"/>
                  </a:lnTo>
                  <a:lnTo>
                    <a:pt x="100742" y="46846"/>
                  </a:lnTo>
                  <a:lnTo>
                    <a:pt x="100314" y="46365"/>
                  </a:lnTo>
                  <a:lnTo>
                    <a:pt x="99994" y="46045"/>
                  </a:lnTo>
                  <a:lnTo>
                    <a:pt x="99887" y="45938"/>
                  </a:lnTo>
                  <a:lnTo>
                    <a:pt x="99567" y="45618"/>
                  </a:lnTo>
                  <a:lnTo>
                    <a:pt x="56834" y="2885"/>
                  </a:lnTo>
                  <a:lnTo>
                    <a:pt x="56407" y="2458"/>
                  </a:lnTo>
                  <a:lnTo>
                    <a:pt x="56140" y="2191"/>
                  </a:lnTo>
                  <a:lnTo>
                    <a:pt x="55712" y="1763"/>
                  </a:lnTo>
                  <a:lnTo>
                    <a:pt x="55232" y="1336"/>
                  </a:lnTo>
                  <a:lnTo>
                    <a:pt x="54751" y="962"/>
                  </a:lnTo>
                  <a:lnTo>
                    <a:pt x="54270" y="695"/>
                  </a:lnTo>
                  <a:lnTo>
                    <a:pt x="53736" y="428"/>
                  </a:lnTo>
                  <a:lnTo>
                    <a:pt x="53202" y="268"/>
                  </a:lnTo>
                  <a:lnTo>
                    <a:pt x="52614" y="107"/>
                  </a:lnTo>
                  <a:lnTo>
                    <a:pt x="52080" y="54"/>
                  </a:lnTo>
                  <a:lnTo>
                    <a:pt x="51493" y="1"/>
                  </a:lnTo>
                  <a:close/>
                </a:path>
              </a:pathLst>
            </a:custGeom>
            <a:solidFill>
              <a:srgbClr val="EA43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27"/>
            <p:cNvSpPr/>
            <p:nvPr/>
          </p:nvSpPr>
          <p:spPr>
            <a:xfrm>
              <a:off x="7577728" y="917325"/>
              <a:ext cx="322816" cy="322816"/>
            </a:xfrm>
            <a:custGeom>
              <a:rect b="b" l="l" r="r" t="t"/>
              <a:pathLst>
                <a:path extrusionOk="0" h="102238" w="102238">
                  <a:moveTo>
                    <a:pt x="51546" y="0"/>
                  </a:moveTo>
                  <a:lnTo>
                    <a:pt x="50958" y="54"/>
                  </a:lnTo>
                  <a:lnTo>
                    <a:pt x="50424" y="107"/>
                  </a:lnTo>
                  <a:lnTo>
                    <a:pt x="49837" y="214"/>
                  </a:lnTo>
                  <a:lnTo>
                    <a:pt x="49249" y="374"/>
                  </a:lnTo>
                  <a:lnTo>
                    <a:pt x="48715" y="641"/>
                  </a:lnTo>
                  <a:lnTo>
                    <a:pt x="48234" y="908"/>
                  </a:lnTo>
                  <a:lnTo>
                    <a:pt x="47754" y="1282"/>
                  </a:lnTo>
                  <a:lnTo>
                    <a:pt x="47273" y="1656"/>
                  </a:lnTo>
                  <a:lnTo>
                    <a:pt x="44549" y="4380"/>
                  </a:lnTo>
                  <a:lnTo>
                    <a:pt x="44121" y="4808"/>
                  </a:lnTo>
                  <a:lnTo>
                    <a:pt x="1656" y="47273"/>
                  </a:lnTo>
                  <a:lnTo>
                    <a:pt x="1282" y="47754"/>
                  </a:lnTo>
                  <a:lnTo>
                    <a:pt x="908" y="48235"/>
                  </a:lnTo>
                  <a:lnTo>
                    <a:pt x="641" y="48715"/>
                  </a:lnTo>
                  <a:lnTo>
                    <a:pt x="374" y="49249"/>
                  </a:lnTo>
                  <a:lnTo>
                    <a:pt x="214" y="49837"/>
                  </a:lnTo>
                  <a:lnTo>
                    <a:pt x="107" y="50371"/>
                  </a:lnTo>
                  <a:lnTo>
                    <a:pt x="53" y="50959"/>
                  </a:lnTo>
                  <a:lnTo>
                    <a:pt x="0" y="51546"/>
                  </a:lnTo>
                  <a:lnTo>
                    <a:pt x="53" y="52134"/>
                  </a:lnTo>
                  <a:lnTo>
                    <a:pt x="160" y="52721"/>
                  </a:lnTo>
                  <a:lnTo>
                    <a:pt x="320" y="53309"/>
                  </a:lnTo>
                  <a:lnTo>
                    <a:pt x="534" y="53843"/>
                  </a:lnTo>
                  <a:lnTo>
                    <a:pt x="801" y="54431"/>
                  </a:lnTo>
                  <a:lnTo>
                    <a:pt x="1122" y="54911"/>
                  </a:lnTo>
                  <a:lnTo>
                    <a:pt x="1442" y="55446"/>
                  </a:lnTo>
                  <a:lnTo>
                    <a:pt x="1870" y="55873"/>
                  </a:lnTo>
                  <a:lnTo>
                    <a:pt x="2190" y="56193"/>
                  </a:lnTo>
                  <a:lnTo>
                    <a:pt x="2297" y="56300"/>
                  </a:lnTo>
                  <a:lnTo>
                    <a:pt x="2617" y="56621"/>
                  </a:lnTo>
                  <a:lnTo>
                    <a:pt x="45350" y="99353"/>
                  </a:lnTo>
                  <a:lnTo>
                    <a:pt x="45777" y="99781"/>
                  </a:lnTo>
                  <a:lnTo>
                    <a:pt x="46044" y="100048"/>
                  </a:lnTo>
                  <a:lnTo>
                    <a:pt x="46472" y="100475"/>
                  </a:lnTo>
                  <a:lnTo>
                    <a:pt x="46952" y="100902"/>
                  </a:lnTo>
                  <a:lnTo>
                    <a:pt x="47433" y="101276"/>
                  </a:lnTo>
                  <a:lnTo>
                    <a:pt x="47967" y="101543"/>
                  </a:lnTo>
                  <a:lnTo>
                    <a:pt x="48448" y="101811"/>
                  </a:lnTo>
                  <a:lnTo>
                    <a:pt x="49035" y="102024"/>
                  </a:lnTo>
                  <a:lnTo>
                    <a:pt x="49570" y="102131"/>
                  </a:lnTo>
                  <a:lnTo>
                    <a:pt x="50104" y="102184"/>
                  </a:lnTo>
                  <a:lnTo>
                    <a:pt x="50691" y="102238"/>
                  </a:lnTo>
                  <a:lnTo>
                    <a:pt x="51279" y="102184"/>
                  </a:lnTo>
                  <a:lnTo>
                    <a:pt x="51813" y="102131"/>
                  </a:lnTo>
                  <a:lnTo>
                    <a:pt x="52347" y="101971"/>
                  </a:lnTo>
                  <a:lnTo>
                    <a:pt x="52881" y="101757"/>
                  </a:lnTo>
                  <a:lnTo>
                    <a:pt x="53416" y="101543"/>
                  </a:lnTo>
                  <a:lnTo>
                    <a:pt x="53950" y="101223"/>
                  </a:lnTo>
                  <a:lnTo>
                    <a:pt x="54430" y="100849"/>
                  </a:lnTo>
                  <a:lnTo>
                    <a:pt x="54858" y="100475"/>
                  </a:lnTo>
                  <a:lnTo>
                    <a:pt x="65968" y="89365"/>
                  </a:lnTo>
                  <a:lnTo>
                    <a:pt x="69547" y="85786"/>
                  </a:lnTo>
                  <a:lnTo>
                    <a:pt x="69974" y="85358"/>
                  </a:lnTo>
                  <a:lnTo>
                    <a:pt x="70348" y="85038"/>
                  </a:lnTo>
                  <a:lnTo>
                    <a:pt x="70776" y="84771"/>
                  </a:lnTo>
                  <a:lnTo>
                    <a:pt x="71203" y="84557"/>
                  </a:lnTo>
                  <a:lnTo>
                    <a:pt x="71630" y="84397"/>
                  </a:lnTo>
                  <a:lnTo>
                    <a:pt x="72058" y="84290"/>
                  </a:lnTo>
                  <a:lnTo>
                    <a:pt x="72538" y="84237"/>
                  </a:lnTo>
                  <a:lnTo>
                    <a:pt x="73019" y="84237"/>
                  </a:lnTo>
                  <a:lnTo>
                    <a:pt x="73446" y="84290"/>
                  </a:lnTo>
                  <a:lnTo>
                    <a:pt x="74034" y="84450"/>
                  </a:lnTo>
                  <a:lnTo>
                    <a:pt x="74515" y="84664"/>
                  </a:lnTo>
                  <a:lnTo>
                    <a:pt x="74995" y="84931"/>
                  </a:lnTo>
                  <a:lnTo>
                    <a:pt x="75476" y="85358"/>
                  </a:lnTo>
                  <a:lnTo>
                    <a:pt x="75904" y="85893"/>
                  </a:lnTo>
                  <a:lnTo>
                    <a:pt x="76224" y="86427"/>
                  </a:lnTo>
                  <a:lnTo>
                    <a:pt x="76438" y="87068"/>
                  </a:lnTo>
                  <a:lnTo>
                    <a:pt x="76545" y="87709"/>
                  </a:lnTo>
                  <a:lnTo>
                    <a:pt x="76651" y="88510"/>
                  </a:lnTo>
                  <a:lnTo>
                    <a:pt x="76758" y="89418"/>
                  </a:lnTo>
                  <a:lnTo>
                    <a:pt x="76918" y="90326"/>
                  </a:lnTo>
                  <a:lnTo>
                    <a:pt x="77185" y="91181"/>
                  </a:lnTo>
                  <a:lnTo>
                    <a:pt x="77506" y="92035"/>
                  </a:lnTo>
                  <a:lnTo>
                    <a:pt x="77933" y="92837"/>
                  </a:lnTo>
                  <a:lnTo>
                    <a:pt x="78414" y="93638"/>
                  </a:lnTo>
                  <a:lnTo>
                    <a:pt x="78948" y="94386"/>
                  </a:lnTo>
                  <a:lnTo>
                    <a:pt x="79643" y="95080"/>
                  </a:lnTo>
                  <a:lnTo>
                    <a:pt x="80390" y="95828"/>
                  </a:lnTo>
                  <a:lnTo>
                    <a:pt x="81192" y="96416"/>
                  </a:lnTo>
                  <a:lnTo>
                    <a:pt x="81566" y="96629"/>
                  </a:lnTo>
                  <a:lnTo>
                    <a:pt x="81939" y="96789"/>
                  </a:lnTo>
                  <a:lnTo>
                    <a:pt x="82474" y="97110"/>
                  </a:lnTo>
                  <a:lnTo>
                    <a:pt x="82954" y="97324"/>
                  </a:lnTo>
                  <a:lnTo>
                    <a:pt x="83542" y="97537"/>
                  </a:lnTo>
                  <a:lnTo>
                    <a:pt x="84076" y="97644"/>
                  </a:lnTo>
                  <a:lnTo>
                    <a:pt x="84450" y="97804"/>
                  </a:lnTo>
                  <a:lnTo>
                    <a:pt x="84824" y="97911"/>
                  </a:lnTo>
                  <a:lnTo>
                    <a:pt x="85518" y="97965"/>
                  </a:lnTo>
                  <a:lnTo>
                    <a:pt x="86213" y="98018"/>
                  </a:lnTo>
                  <a:lnTo>
                    <a:pt x="86800" y="98071"/>
                  </a:lnTo>
                  <a:lnTo>
                    <a:pt x="87548" y="98071"/>
                  </a:lnTo>
                  <a:lnTo>
                    <a:pt x="88296" y="97965"/>
                  </a:lnTo>
                  <a:lnTo>
                    <a:pt x="88723" y="97911"/>
                  </a:lnTo>
                  <a:lnTo>
                    <a:pt x="89471" y="97751"/>
                  </a:lnTo>
                  <a:lnTo>
                    <a:pt x="90219" y="97484"/>
                  </a:lnTo>
                  <a:lnTo>
                    <a:pt x="90593" y="97377"/>
                  </a:lnTo>
                  <a:lnTo>
                    <a:pt x="91341" y="97057"/>
                  </a:lnTo>
                  <a:lnTo>
                    <a:pt x="92035" y="96683"/>
                  </a:lnTo>
                  <a:lnTo>
                    <a:pt x="92409" y="96469"/>
                  </a:lnTo>
                  <a:lnTo>
                    <a:pt x="92996" y="96042"/>
                  </a:lnTo>
                  <a:lnTo>
                    <a:pt x="93637" y="95507"/>
                  </a:lnTo>
                  <a:lnTo>
                    <a:pt x="93905" y="95294"/>
                  </a:lnTo>
                  <a:lnTo>
                    <a:pt x="94225" y="95027"/>
                  </a:lnTo>
                  <a:lnTo>
                    <a:pt x="94439" y="94760"/>
                  </a:lnTo>
                  <a:lnTo>
                    <a:pt x="94706" y="94439"/>
                  </a:lnTo>
                  <a:lnTo>
                    <a:pt x="95187" y="93852"/>
                  </a:lnTo>
                  <a:lnTo>
                    <a:pt x="95614" y="93211"/>
                  </a:lnTo>
                  <a:lnTo>
                    <a:pt x="95881" y="92783"/>
                  </a:lnTo>
                  <a:lnTo>
                    <a:pt x="96255" y="92089"/>
                  </a:lnTo>
                  <a:lnTo>
                    <a:pt x="96522" y="91448"/>
                  </a:lnTo>
                  <a:lnTo>
                    <a:pt x="96682" y="90914"/>
                  </a:lnTo>
                  <a:lnTo>
                    <a:pt x="96949" y="90219"/>
                  </a:lnTo>
                  <a:lnTo>
                    <a:pt x="97109" y="89525"/>
                  </a:lnTo>
                  <a:lnTo>
                    <a:pt x="97163" y="88884"/>
                  </a:lnTo>
                  <a:lnTo>
                    <a:pt x="97216" y="88243"/>
                  </a:lnTo>
                  <a:lnTo>
                    <a:pt x="97270" y="87602"/>
                  </a:lnTo>
                  <a:lnTo>
                    <a:pt x="97270" y="87228"/>
                  </a:lnTo>
                  <a:lnTo>
                    <a:pt x="97216" y="86801"/>
                  </a:lnTo>
                  <a:lnTo>
                    <a:pt x="97163" y="86213"/>
                  </a:lnTo>
                  <a:lnTo>
                    <a:pt x="97109" y="85679"/>
                  </a:lnTo>
                  <a:lnTo>
                    <a:pt x="96949" y="85198"/>
                  </a:lnTo>
                  <a:lnTo>
                    <a:pt x="96842" y="84717"/>
                  </a:lnTo>
                  <a:lnTo>
                    <a:pt x="96682" y="84237"/>
                  </a:lnTo>
                  <a:lnTo>
                    <a:pt x="96522" y="83756"/>
                  </a:lnTo>
                  <a:lnTo>
                    <a:pt x="96308" y="83222"/>
                  </a:lnTo>
                  <a:lnTo>
                    <a:pt x="95988" y="82688"/>
                  </a:lnTo>
                  <a:lnTo>
                    <a:pt x="95828" y="82367"/>
                  </a:lnTo>
                  <a:lnTo>
                    <a:pt x="95614" y="81993"/>
                  </a:lnTo>
                  <a:lnTo>
                    <a:pt x="95026" y="81192"/>
                  </a:lnTo>
                  <a:lnTo>
                    <a:pt x="94332" y="80391"/>
                  </a:lnTo>
                  <a:lnTo>
                    <a:pt x="93584" y="79750"/>
                  </a:lnTo>
                  <a:lnTo>
                    <a:pt x="92836" y="79162"/>
                  </a:lnTo>
                  <a:lnTo>
                    <a:pt x="92088" y="78682"/>
                  </a:lnTo>
                  <a:lnTo>
                    <a:pt x="91234" y="78308"/>
                  </a:lnTo>
                  <a:lnTo>
                    <a:pt x="90379" y="77934"/>
                  </a:lnTo>
                  <a:lnTo>
                    <a:pt x="89524" y="77720"/>
                  </a:lnTo>
                  <a:lnTo>
                    <a:pt x="88616" y="77506"/>
                  </a:lnTo>
                  <a:lnTo>
                    <a:pt x="87708" y="77453"/>
                  </a:lnTo>
                  <a:lnTo>
                    <a:pt x="86907" y="77346"/>
                  </a:lnTo>
                  <a:lnTo>
                    <a:pt x="86266" y="77239"/>
                  </a:lnTo>
                  <a:lnTo>
                    <a:pt x="85679" y="77026"/>
                  </a:lnTo>
                  <a:lnTo>
                    <a:pt x="85091" y="76705"/>
                  </a:lnTo>
                  <a:lnTo>
                    <a:pt x="84557" y="76224"/>
                  </a:lnTo>
                  <a:lnTo>
                    <a:pt x="84183" y="75797"/>
                  </a:lnTo>
                  <a:lnTo>
                    <a:pt x="83862" y="75316"/>
                  </a:lnTo>
                  <a:lnTo>
                    <a:pt x="83649" y="74782"/>
                  </a:lnTo>
                  <a:lnTo>
                    <a:pt x="83489" y="74248"/>
                  </a:lnTo>
                  <a:lnTo>
                    <a:pt x="83435" y="73767"/>
                  </a:lnTo>
                  <a:lnTo>
                    <a:pt x="83435" y="73340"/>
                  </a:lnTo>
                  <a:lnTo>
                    <a:pt x="83489" y="72859"/>
                  </a:lnTo>
                  <a:lnTo>
                    <a:pt x="83595" y="72432"/>
                  </a:lnTo>
                  <a:lnTo>
                    <a:pt x="83756" y="71951"/>
                  </a:lnTo>
                  <a:lnTo>
                    <a:pt x="83969" y="71524"/>
                  </a:lnTo>
                  <a:lnTo>
                    <a:pt x="84236" y="71150"/>
                  </a:lnTo>
                  <a:lnTo>
                    <a:pt x="84610" y="70776"/>
                  </a:lnTo>
                  <a:lnTo>
                    <a:pt x="84717" y="70669"/>
                  </a:lnTo>
                  <a:lnTo>
                    <a:pt x="84824" y="70455"/>
                  </a:lnTo>
                  <a:lnTo>
                    <a:pt x="97483" y="57849"/>
                  </a:lnTo>
                  <a:lnTo>
                    <a:pt x="97911" y="57422"/>
                  </a:lnTo>
                  <a:lnTo>
                    <a:pt x="100475" y="54858"/>
                  </a:lnTo>
                  <a:lnTo>
                    <a:pt x="100849" y="54431"/>
                  </a:lnTo>
                  <a:lnTo>
                    <a:pt x="101222" y="53950"/>
                  </a:lnTo>
                  <a:lnTo>
                    <a:pt x="101543" y="53416"/>
                  </a:lnTo>
                  <a:lnTo>
                    <a:pt x="101757" y="52882"/>
                  </a:lnTo>
                  <a:lnTo>
                    <a:pt x="101970" y="52348"/>
                  </a:lnTo>
                  <a:lnTo>
                    <a:pt x="102131" y="51813"/>
                  </a:lnTo>
                  <a:lnTo>
                    <a:pt x="102184" y="51279"/>
                  </a:lnTo>
                  <a:lnTo>
                    <a:pt x="102237" y="50692"/>
                  </a:lnTo>
                  <a:lnTo>
                    <a:pt x="102237" y="50104"/>
                  </a:lnTo>
                  <a:lnTo>
                    <a:pt x="102131" y="49570"/>
                  </a:lnTo>
                  <a:lnTo>
                    <a:pt x="102024" y="49036"/>
                  </a:lnTo>
                  <a:lnTo>
                    <a:pt x="101810" y="48448"/>
                  </a:lnTo>
                  <a:lnTo>
                    <a:pt x="101543" y="47914"/>
                  </a:lnTo>
                  <a:lnTo>
                    <a:pt x="101276" y="47433"/>
                  </a:lnTo>
                  <a:lnTo>
                    <a:pt x="100902" y="46953"/>
                  </a:lnTo>
                  <a:lnTo>
                    <a:pt x="100475" y="46472"/>
                  </a:lnTo>
                  <a:lnTo>
                    <a:pt x="100047" y="46044"/>
                  </a:lnTo>
                  <a:lnTo>
                    <a:pt x="85839" y="31836"/>
                  </a:lnTo>
                  <a:lnTo>
                    <a:pt x="85411" y="31409"/>
                  </a:lnTo>
                  <a:lnTo>
                    <a:pt x="85038" y="31088"/>
                  </a:lnTo>
                  <a:lnTo>
                    <a:pt x="84610" y="30821"/>
                  </a:lnTo>
                  <a:lnTo>
                    <a:pt x="84183" y="30554"/>
                  </a:lnTo>
                  <a:lnTo>
                    <a:pt x="83756" y="30394"/>
                  </a:lnTo>
                  <a:lnTo>
                    <a:pt x="83328" y="30287"/>
                  </a:lnTo>
                  <a:lnTo>
                    <a:pt x="82848" y="30233"/>
                  </a:lnTo>
                  <a:lnTo>
                    <a:pt x="82367" y="30233"/>
                  </a:lnTo>
                  <a:lnTo>
                    <a:pt x="81939" y="30287"/>
                  </a:lnTo>
                  <a:lnTo>
                    <a:pt x="81405" y="30447"/>
                  </a:lnTo>
                  <a:lnTo>
                    <a:pt x="80871" y="30661"/>
                  </a:lnTo>
                  <a:lnTo>
                    <a:pt x="80390" y="30981"/>
                  </a:lnTo>
                  <a:lnTo>
                    <a:pt x="79910" y="31355"/>
                  </a:lnTo>
                  <a:lnTo>
                    <a:pt x="79482" y="31889"/>
                  </a:lnTo>
                  <a:lnTo>
                    <a:pt x="79162" y="32477"/>
                  </a:lnTo>
                  <a:lnTo>
                    <a:pt x="78948" y="33064"/>
                  </a:lnTo>
                  <a:lnTo>
                    <a:pt x="78841" y="33705"/>
                  </a:lnTo>
                  <a:lnTo>
                    <a:pt x="78735" y="34507"/>
                  </a:lnTo>
                  <a:lnTo>
                    <a:pt x="78681" y="35415"/>
                  </a:lnTo>
                  <a:lnTo>
                    <a:pt x="78467" y="36323"/>
                  </a:lnTo>
                  <a:lnTo>
                    <a:pt x="78254" y="37177"/>
                  </a:lnTo>
                  <a:lnTo>
                    <a:pt x="77933" y="38032"/>
                  </a:lnTo>
                  <a:lnTo>
                    <a:pt x="77506" y="38833"/>
                  </a:lnTo>
                  <a:lnTo>
                    <a:pt x="77025" y="39635"/>
                  </a:lnTo>
                  <a:lnTo>
                    <a:pt x="76438" y="40382"/>
                  </a:lnTo>
                  <a:lnTo>
                    <a:pt x="75797" y="41077"/>
                  </a:lnTo>
                  <a:lnTo>
                    <a:pt x="75049" y="41771"/>
                  </a:lnTo>
                  <a:lnTo>
                    <a:pt x="74194" y="42412"/>
                  </a:lnTo>
                  <a:lnTo>
                    <a:pt x="73874" y="42572"/>
                  </a:lnTo>
                  <a:lnTo>
                    <a:pt x="73500" y="42733"/>
                  </a:lnTo>
                  <a:lnTo>
                    <a:pt x="72966" y="43053"/>
                  </a:lnTo>
                  <a:lnTo>
                    <a:pt x="72432" y="43320"/>
                  </a:lnTo>
                  <a:lnTo>
                    <a:pt x="71951" y="43481"/>
                  </a:lnTo>
                  <a:lnTo>
                    <a:pt x="71470" y="43587"/>
                  </a:lnTo>
                  <a:lnTo>
                    <a:pt x="71043" y="43748"/>
                  </a:lnTo>
                  <a:lnTo>
                    <a:pt x="70562" y="43854"/>
                  </a:lnTo>
                  <a:lnTo>
                    <a:pt x="69974" y="43908"/>
                  </a:lnTo>
                  <a:lnTo>
                    <a:pt x="69387" y="43961"/>
                  </a:lnTo>
                  <a:lnTo>
                    <a:pt x="69013" y="44015"/>
                  </a:lnTo>
                  <a:lnTo>
                    <a:pt x="67998" y="44015"/>
                  </a:lnTo>
                  <a:lnTo>
                    <a:pt x="67304" y="43908"/>
                  </a:lnTo>
                  <a:lnTo>
                    <a:pt x="66663" y="43854"/>
                  </a:lnTo>
                  <a:lnTo>
                    <a:pt x="66022" y="43694"/>
                  </a:lnTo>
                  <a:lnTo>
                    <a:pt x="65327" y="43481"/>
                  </a:lnTo>
                  <a:lnTo>
                    <a:pt x="64793" y="43267"/>
                  </a:lnTo>
                  <a:lnTo>
                    <a:pt x="64099" y="43000"/>
                  </a:lnTo>
                  <a:lnTo>
                    <a:pt x="63458" y="42626"/>
                  </a:lnTo>
                  <a:lnTo>
                    <a:pt x="63030" y="42359"/>
                  </a:lnTo>
                  <a:lnTo>
                    <a:pt x="62389" y="41931"/>
                  </a:lnTo>
                  <a:lnTo>
                    <a:pt x="61802" y="41451"/>
                  </a:lnTo>
                  <a:lnTo>
                    <a:pt x="61481" y="41184"/>
                  </a:lnTo>
                  <a:lnTo>
                    <a:pt x="61214" y="40970"/>
                  </a:lnTo>
                  <a:lnTo>
                    <a:pt x="60947" y="40649"/>
                  </a:lnTo>
                  <a:lnTo>
                    <a:pt x="60733" y="40382"/>
                  </a:lnTo>
                  <a:lnTo>
                    <a:pt x="60199" y="39741"/>
                  </a:lnTo>
                  <a:lnTo>
                    <a:pt x="59772" y="39154"/>
                  </a:lnTo>
                  <a:lnTo>
                    <a:pt x="59558" y="38780"/>
                  </a:lnTo>
                  <a:lnTo>
                    <a:pt x="59184" y="38086"/>
                  </a:lnTo>
                  <a:lnTo>
                    <a:pt x="58864" y="37338"/>
                  </a:lnTo>
                  <a:lnTo>
                    <a:pt x="58757" y="36964"/>
                  </a:lnTo>
                  <a:lnTo>
                    <a:pt x="58490" y="36216"/>
                  </a:lnTo>
                  <a:lnTo>
                    <a:pt x="58330" y="35468"/>
                  </a:lnTo>
                  <a:lnTo>
                    <a:pt x="58276" y="35041"/>
                  </a:lnTo>
                  <a:lnTo>
                    <a:pt x="58170" y="34293"/>
                  </a:lnTo>
                  <a:lnTo>
                    <a:pt x="58116" y="33545"/>
                  </a:lnTo>
                  <a:lnTo>
                    <a:pt x="58170" y="32958"/>
                  </a:lnTo>
                  <a:lnTo>
                    <a:pt x="58223" y="32263"/>
                  </a:lnTo>
                  <a:lnTo>
                    <a:pt x="58330" y="31622"/>
                  </a:lnTo>
                  <a:lnTo>
                    <a:pt x="58437" y="31195"/>
                  </a:lnTo>
                  <a:lnTo>
                    <a:pt x="58543" y="30821"/>
                  </a:lnTo>
                  <a:lnTo>
                    <a:pt x="58704" y="30287"/>
                  </a:lnTo>
                  <a:lnTo>
                    <a:pt x="58864" y="29753"/>
                  </a:lnTo>
                  <a:lnTo>
                    <a:pt x="59131" y="29219"/>
                  </a:lnTo>
                  <a:lnTo>
                    <a:pt x="59398" y="28738"/>
                  </a:lnTo>
                  <a:lnTo>
                    <a:pt x="59612" y="28364"/>
                  </a:lnTo>
                  <a:lnTo>
                    <a:pt x="59825" y="27990"/>
                  </a:lnTo>
                  <a:lnTo>
                    <a:pt x="60413" y="27135"/>
                  </a:lnTo>
                  <a:lnTo>
                    <a:pt x="61107" y="26387"/>
                  </a:lnTo>
                  <a:lnTo>
                    <a:pt x="61802" y="25746"/>
                  </a:lnTo>
                  <a:lnTo>
                    <a:pt x="62550" y="25159"/>
                  </a:lnTo>
                  <a:lnTo>
                    <a:pt x="63351" y="24678"/>
                  </a:lnTo>
                  <a:lnTo>
                    <a:pt x="64152" y="24304"/>
                  </a:lnTo>
                  <a:lnTo>
                    <a:pt x="65007" y="23930"/>
                  </a:lnTo>
                  <a:lnTo>
                    <a:pt x="65915" y="23717"/>
                  </a:lnTo>
                  <a:lnTo>
                    <a:pt x="66769" y="23556"/>
                  </a:lnTo>
                  <a:lnTo>
                    <a:pt x="67678" y="23450"/>
                  </a:lnTo>
                  <a:lnTo>
                    <a:pt x="68479" y="23343"/>
                  </a:lnTo>
                  <a:lnTo>
                    <a:pt x="69120" y="23236"/>
                  </a:lnTo>
                  <a:lnTo>
                    <a:pt x="69761" y="23022"/>
                  </a:lnTo>
                  <a:lnTo>
                    <a:pt x="70295" y="22702"/>
                  </a:lnTo>
                  <a:lnTo>
                    <a:pt x="70829" y="22274"/>
                  </a:lnTo>
                  <a:lnTo>
                    <a:pt x="71203" y="21794"/>
                  </a:lnTo>
                  <a:lnTo>
                    <a:pt x="71523" y="21313"/>
                  </a:lnTo>
                  <a:lnTo>
                    <a:pt x="71737" y="20832"/>
                  </a:lnTo>
                  <a:lnTo>
                    <a:pt x="71897" y="20298"/>
                  </a:lnTo>
                  <a:lnTo>
                    <a:pt x="71951" y="19817"/>
                  </a:lnTo>
                  <a:lnTo>
                    <a:pt x="71951" y="19337"/>
                  </a:lnTo>
                  <a:lnTo>
                    <a:pt x="71897" y="18909"/>
                  </a:lnTo>
                  <a:lnTo>
                    <a:pt x="71791" y="18429"/>
                  </a:lnTo>
                  <a:lnTo>
                    <a:pt x="71630" y="18001"/>
                  </a:lnTo>
                  <a:lnTo>
                    <a:pt x="71417" y="17574"/>
                  </a:lnTo>
                  <a:lnTo>
                    <a:pt x="71150" y="17147"/>
                  </a:lnTo>
                  <a:lnTo>
                    <a:pt x="70776" y="16773"/>
                  </a:lnTo>
                  <a:lnTo>
                    <a:pt x="70348" y="16345"/>
                  </a:lnTo>
                  <a:lnTo>
                    <a:pt x="56300" y="2297"/>
                  </a:lnTo>
                  <a:lnTo>
                    <a:pt x="55873" y="1870"/>
                  </a:lnTo>
                  <a:lnTo>
                    <a:pt x="55445" y="1442"/>
                  </a:lnTo>
                  <a:lnTo>
                    <a:pt x="54911" y="1122"/>
                  </a:lnTo>
                  <a:lnTo>
                    <a:pt x="54430" y="801"/>
                  </a:lnTo>
                  <a:lnTo>
                    <a:pt x="53896" y="534"/>
                  </a:lnTo>
                  <a:lnTo>
                    <a:pt x="53309" y="321"/>
                  </a:lnTo>
                  <a:lnTo>
                    <a:pt x="52721" y="160"/>
                  </a:lnTo>
                  <a:lnTo>
                    <a:pt x="52134" y="54"/>
                  </a:lnTo>
                  <a:lnTo>
                    <a:pt x="51546" y="0"/>
                  </a:lnTo>
                  <a:close/>
                </a:path>
              </a:pathLst>
            </a:custGeom>
            <a:solidFill>
              <a:srgbClr val="34A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7"/>
            <p:cNvSpPr/>
            <p:nvPr/>
          </p:nvSpPr>
          <p:spPr>
            <a:xfrm>
              <a:off x="7747567" y="749340"/>
              <a:ext cx="323325" cy="323492"/>
            </a:xfrm>
            <a:custGeom>
              <a:rect b="b" l="l" r="r" t="t"/>
              <a:pathLst>
                <a:path extrusionOk="0" h="102452" w="102399">
                  <a:moveTo>
                    <a:pt x="50638" y="0"/>
                  </a:moveTo>
                  <a:lnTo>
                    <a:pt x="50051" y="53"/>
                  </a:lnTo>
                  <a:lnTo>
                    <a:pt x="49463" y="160"/>
                  </a:lnTo>
                  <a:lnTo>
                    <a:pt x="48876" y="320"/>
                  </a:lnTo>
                  <a:lnTo>
                    <a:pt x="48342" y="481"/>
                  </a:lnTo>
                  <a:lnTo>
                    <a:pt x="47807" y="748"/>
                  </a:lnTo>
                  <a:lnTo>
                    <a:pt x="47273" y="1068"/>
                  </a:lnTo>
                  <a:lnTo>
                    <a:pt x="46793" y="1442"/>
                  </a:lnTo>
                  <a:lnTo>
                    <a:pt x="46312" y="1870"/>
                  </a:lnTo>
                  <a:lnTo>
                    <a:pt x="45991" y="2137"/>
                  </a:lnTo>
                  <a:lnTo>
                    <a:pt x="45884" y="2297"/>
                  </a:lnTo>
                  <a:lnTo>
                    <a:pt x="45564" y="2564"/>
                  </a:lnTo>
                  <a:lnTo>
                    <a:pt x="2831" y="45297"/>
                  </a:lnTo>
                  <a:lnTo>
                    <a:pt x="2404" y="45724"/>
                  </a:lnTo>
                  <a:lnTo>
                    <a:pt x="2137" y="46044"/>
                  </a:lnTo>
                  <a:lnTo>
                    <a:pt x="1710" y="46472"/>
                  </a:lnTo>
                  <a:lnTo>
                    <a:pt x="1282" y="46899"/>
                  </a:lnTo>
                  <a:lnTo>
                    <a:pt x="962" y="47380"/>
                  </a:lnTo>
                  <a:lnTo>
                    <a:pt x="641" y="47861"/>
                  </a:lnTo>
                  <a:lnTo>
                    <a:pt x="428" y="48395"/>
                  </a:lnTo>
                  <a:lnTo>
                    <a:pt x="214" y="48929"/>
                  </a:lnTo>
                  <a:lnTo>
                    <a:pt x="107" y="49463"/>
                  </a:lnTo>
                  <a:lnTo>
                    <a:pt x="0" y="49997"/>
                  </a:lnTo>
                  <a:lnTo>
                    <a:pt x="0" y="50585"/>
                  </a:lnTo>
                  <a:lnTo>
                    <a:pt x="0" y="51119"/>
                  </a:lnTo>
                  <a:lnTo>
                    <a:pt x="107" y="51653"/>
                  </a:lnTo>
                  <a:lnTo>
                    <a:pt x="214" y="52241"/>
                  </a:lnTo>
                  <a:lnTo>
                    <a:pt x="374" y="52775"/>
                  </a:lnTo>
                  <a:lnTo>
                    <a:pt x="641" y="53256"/>
                  </a:lnTo>
                  <a:lnTo>
                    <a:pt x="909" y="53790"/>
                  </a:lnTo>
                  <a:lnTo>
                    <a:pt x="1229" y="54270"/>
                  </a:lnTo>
                  <a:lnTo>
                    <a:pt x="1656" y="54698"/>
                  </a:lnTo>
                  <a:lnTo>
                    <a:pt x="2084" y="55072"/>
                  </a:lnTo>
                  <a:lnTo>
                    <a:pt x="2511" y="55499"/>
                  </a:lnTo>
                  <a:lnTo>
                    <a:pt x="16559" y="69547"/>
                  </a:lnTo>
                  <a:lnTo>
                    <a:pt x="16987" y="69975"/>
                  </a:lnTo>
                  <a:lnTo>
                    <a:pt x="17361" y="70349"/>
                  </a:lnTo>
                  <a:lnTo>
                    <a:pt x="17628" y="70776"/>
                  </a:lnTo>
                  <a:lnTo>
                    <a:pt x="17841" y="71203"/>
                  </a:lnTo>
                  <a:lnTo>
                    <a:pt x="18002" y="71631"/>
                  </a:lnTo>
                  <a:lnTo>
                    <a:pt x="18108" y="72111"/>
                  </a:lnTo>
                  <a:lnTo>
                    <a:pt x="18162" y="72539"/>
                  </a:lnTo>
                  <a:lnTo>
                    <a:pt x="18162" y="73019"/>
                  </a:lnTo>
                  <a:lnTo>
                    <a:pt x="18108" y="73500"/>
                  </a:lnTo>
                  <a:lnTo>
                    <a:pt x="17948" y="74034"/>
                  </a:lnTo>
                  <a:lnTo>
                    <a:pt x="17734" y="74515"/>
                  </a:lnTo>
                  <a:lnTo>
                    <a:pt x="17414" y="74996"/>
                  </a:lnTo>
                  <a:lnTo>
                    <a:pt x="17040" y="75476"/>
                  </a:lnTo>
                  <a:lnTo>
                    <a:pt x="16506" y="75904"/>
                  </a:lnTo>
                  <a:lnTo>
                    <a:pt x="15972" y="76224"/>
                  </a:lnTo>
                  <a:lnTo>
                    <a:pt x="15331" y="76438"/>
                  </a:lnTo>
                  <a:lnTo>
                    <a:pt x="14690" y="76545"/>
                  </a:lnTo>
                  <a:lnTo>
                    <a:pt x="13889" y="76652"/>
                  </a:lnTo>
                  <a:lnTo>
                    <a:pt x="12980" y="76758"/>
                  </a:lnTo>
                  <a:lnTo>
                    <a:pt x="12126" y="76919"/>
                  </a:lnTo>
                  <a:lnTo>
                    <a:pt x="11218" y="77132"/>
                  </a:lnTo>
                  <a:lnTo>
                    <a:pt x="10363" y="77506"/>
                  </a:lnTo>
                  <a:lnTo>
                    <a:pt x="9562" y="77880"/>
                  </a:lnTo>
                  <a:lnTo>
                    <a:pt x="8761" y="78361"/>
                  </a:lnTo>
                  <a:lnTo>
                    <a:pt x="8013" y="78948"/>
                  </a:lnTo>
                  <a:lnTo>
                    <a:pt x="7318" y="79589"/>
                  </a:lnTo>
                  <a:lnTo>
                    <a:pt x="6624" y="80337"/>
                  </a:lnTo>
                  <a:lnTo>
                    <a:pt x="6036" y="81192"/>
                  </a:lnTo>
                  <a:lnTo>
                    <a:pt x="5823" y="81566"/>
                  </a:lnTo>
                  <a:lnTo>
                    <a:pt x="5609" y="81940"/>
                  </a:lnTo>
                  <a:lnTo>
                    <a:pt x="5342" y="82421"/>
                  </a:lnTo>
                  <a:lnTo>
                    <a:pt x="5075" y="82955"/>
                  </a:lnTo>
                  <a:lnTo>
                    <a:pt x="4915" y="83489"/>
                  </a:lnTo>
                  <a:lnTo>
                    <a:pt x="4754" y="84023"/>
                  </a:lnTo>
                  <a:lnTo>
                    <a:pt x="4648" y="84397"/>
                  </a:lnTo>
                  <a:lnTo>
                    <a:pt x="4541" y="84824"/>
                  </a:lnTo>
                  <a:lnTo>
                    <a:pt x="4434" y="85465"/>
                  </a:lnTo>
                  <a:lnTo>
                    <a:pt x="4381" y="86160"/>
                  </a:lnTo>
                  <a:lnTo>
                    <a:pt x="4327" y="86747"/>
                  </a:lnTo>
                  <a:lnTo>
                    <a:pt x="4381" y="87495"/>
                  </a:lnTo>
                  <a:lnTo>
                    <a:pt x="4487" y="88243"/>
                  </a:lnTo>
                  <a:lnTo>
                    <a:pt x="4541" y="88670"/>
                  </a:lnTo>
                  <a:lnTo>
                    <a:pt x="4701" y="89418"/>
                  </a:lnTo>
                  <a:lnTo>
                    <a:pt x="4968" y="90166"/>
                  </a:lnTo>
                  <a:lnTo>
                    <a:pt x="5075" y="90540"/>
                  </a:lnTo>
                  <a:lnTo>
                    <a:pt x="5395" y="91288"/>
                  </a:lnTo>
                  <a:lnTo>
                    <a:pt x="5769" y="91982"/>
                  </a:lnTo>
                  <a:lnTo>
                    <a:pt x="5983" y="92356"/>
                  </a:lnTo>
                  <a:lnTo>
                    <a:pt x="6410" y="92943"/>
                  </a:lnTo>
                  <a:lnTo>
                    <a:pt x="6944" y="93584"/>
                  </a:lnTo>
                  <a:lnTo>
                    <a:pt x="7158" y="93851"/>
                  </a:lnTo>
                  <a:lnTo>
                    <a:pt x="7425" y="94172"/>
                  </a:lnTo>
                  <a:lnTo>
                    <a:pt x="7692" y="94386"/>
                  </a:lnTo>
                  <a:lnTo>
                    <a:pt x="8013" y="94653"/>
                  </a:lnTo>
                  <a:lnTo>
                    <a:pt x="8600" y="95133"/>
                  </a:lnTo>
                  <a:lnTo>
                    <a:pt x="9241" y="95561"/>
                  </a:lnTo>
                  <a:lnTo>
                    <a:pt x="9669" y="95828"/>
                  </a:lnTo>
                  <a:lnTo>
                    <a:pt x="10310" y="96202"/>
                  </a:lnTo>
                  <a:lnTo>
                    <a:pt x="11004" y="96469"/>
                  </a:lnTo>
                  <a:lnTo>
                    <a:pt x="11538" y="96683"/>
                  </a:lnTo>
                  <a:lnTo>
                    <a:pt x="12233" y="96896"/>
                  </a:lnTo>
                  <a:lnTo>
                    <a:pt x="12874" y="97056"/>
                  </a:lnTo>
                  <a:lnTo>
                    <a:pt x="13515" y="97110"/>
                  </a:lnTo>
                  <a:lnTo>
                    <a:pt x="14209" y="97217"/>
                  </a:lnTo>
                  <a:lnTo>
                    <a:pt x="15224" y="97217"/>
                  </a:lnTo>
                  <a:lnTo>
                    <a:pt x="15598" y="97163"/>
                  </a:lnTo>
                  <a:lnTo>
                    <a:pt x="16185" y="97110"/>
                  </a:lnTo>
                  <a:lnTo>
                    <a:pt x="16773" y="97056"/>
                  </a:lnTo>
                  <a:lnTo>
                    <a:pt x="17254" y="96950"/>
                  </a:lnTo>
                  <a:lnTo>
                    <a:pt x="17681" y="96789"/>
                  </a:lnTo>
                  <a:lnTo>
                    <a:pt x="18162" y="96683"/>
                  </a:lnTo>
                  <a:lnTo>
                    <a:pt x="18643" y="96522"/>
                  </a:lnTo>
                  <a:lnTo>
                    <a:pt x="19177" y="96255"/>
                  </a:lnTo>
                  <a:lnTo>
                    <a:pt x="19711" y="95935"/>
                  </a:lnTo>
                  <a:lnTo>
                    <a:pt x="20085" y="95774"/>
                  </a:lnTo>
                  <a:lnTo>
                    <a:pt x="20405" y="95614"/>
                  </a:lnTo>
                  <a:lnTo>
                    <a:pt x="21260" y="94973"/>
                  </a:lnTo>
                  <a:lnTo>
                    <a:pt x="22008" y="94279"/>
                  </a:lnTo>
                  <a:lnTo>
                    <a:pt x="22649" y="93584"/>
                  </a:lnTo>
                  <a:lnTo>
                    <a:pt x="23236" y="92837"/>
                  </a:lnTo>
                  <a:lnTo>
                    <a:pt x="23717" y="92035"/>
                  </a:lnTo>
                  <a:lnTo>
                    <a:pt x="24144" y="91234"/>
                  </a:lnTo>
                  <a:lnTo>
                    <a:pt x="24465" y="90379"/>
                  </a:lnTo>
                  <a:lnTo>
                    <a:pt x="24678" y="89525"/>
                  </a:lnTo>
                  <a:lnTo>
                    <a:pt x="24892" y="88617"/>
                  </a:lnTo>
                  <a:lnTo>
                    <a:pt x="24946" y="87709"/>
                  </a:lnTo>
                  <a:lnTo>
                    <a:pt x="25052" y="86907"/>
                  </a:lnTo>
                  <a:lnTo>
                    <a:pt x="25159" y="86266"/>
                  </a:lnTo>
                  <a:lnTo>
                    <a:pt x="25373" y="85679"/>
                  </a:lnTo>
                  <a:lnTo>
                    <a:pt x="25693" y="85091"/>
                  </a:lnTo>
                  <a:lnTo>
                    <a:pt x="26121" y="84557"/>
                  </a:lnTo>
                  <a:lnTo>
                    <a:pt x="26601" y="84183"/>
                  </a:lnTo>
                  <a:lnTo>
                    <a:pt x="27082" y="83863"/>
                  </a:lnTo>
                  <a:lnTo>
                    <a:pt x="27616" y="83649"/>
                  </a:lnTo>
                  <a:lnTo>
                    <a:pt x="28150" y="83489"/>
                  </a:lnTo>
                  <a:lnTo>
                    <a:pt x="28578" y="83435"/>
                  </a:lnTo>
                  <a:lnTo>
                    <a:pt x="29059" y="83435"/>
                  </a:lnTo>
                  <a:lnTo>
                    <a:pt x="29539" y="83489"/>
                  </a:lnTo>
                  <a:lnTo>
                    <a:pt x="29967" y="83596"/>
                  </a:lnTo>
                  <a:lnTo>
                    <a:pt x="30394" y="83756"/>
                  </a:lnTo>
                  <a:lnTo>
                    <a:pt x="30821" y="84023"/>
                  </a:lnTo>
                  <a:lnTo>
                    <a:pt x="31249" y="84290"/>
                  </a:lnTo>
                  <a:lnTo>
                    <a:pt x="31622" y="84611"/>
                  </a:lnTo>
                  <a:lnTo>
                    <a:pt x="32050" y="85038"/>
                  </a:lnTo>
                  <a:lnTo>
                    <a:pt x="46258" y="99246"/>
                  </a:lnTo>
                  <a:lnTo>
                    <a:pt x="46686" y="99674"/>
                  </a:lnTo>
                  <a:lnTo>
                    <a:pt x="46953" y="99994"/>
                  </a:lnTo>
                  <a:lnTo>
                    <a:pt x="47220" y="100315"/>
                  </a:lnTo>
                  <a:lnTo>
                    <a:pt x="47540" y="100635"/>
                  </a:lnTo>
                  <a:lnTo>
                    <a:pt x="48021" y="101063"/>
                  </a:lnTo>
                  <a:lnTo>
                    <a:pt x="48502" y="101437"/>
                  </a:lnTo>
                  <a:lnTo>
                    <a:pt x="48983" y="101757"/>
                  </a:lnTo>
                  <a:lnTo>
                    <a:pt x="49517" y="101971"/>
                  </a:lnTo>
                  <a:lnTo>
                    <a:pt x="50051" y="102184"/>
                  </a:lnTo>
                  <a:lnTo>
                    <a:pt x="50638" y="102345"/>
                  </a:lnTo>
                  <a:lnTo>
                    <a:pt x="51173" y="102398"/>
                  </a:lnTo>
                  <a:lnTo>
                    <a:pt x="51760" y="102451"/>
                  </a:lnTo>
                  <a:lnTo>
                    <a:pt x="52294" y="102398"/>
                  </a:lnTo>
                  <a:lnTo>
                    <a:pt x="52882" y="102345"/>
                  </a:lnTo>
                  <a:lnTo>
                    <a:pt x="53416" y="102184"/>
                  </a:lnTo>
                  <a:lnTo>
                    <a:pt x="53950" y="102024"/>
                  </a:lnTo>
                  <a:lnTo>
                    <a:pt x="54484" y="101757"/>
                  </a:lnTo>
                  <a:lnTo>
                    <a:pt x="55019" y="101490"/>
                  </a:lnTo>
                  <a:lnTo>
                    <a:pt x="55499" y="101116"/>
                  </a:lnTo>
                  <a:lnTo>
                    <a:pt x="55927" y="100689"/>
                  </a:lnTo>
                  <a:lnTo>
                    <a:pt x="56354" y="100261"/>
                  </a:lnTo>
                  <a:lnTo>
                    <a:pt x="70616" y="86053"/>
                  </a:lnTo>
                  <a:lnTo>
                    <a:pt x="71043" y="85625"/>
                  </a:lnTo>
                  <a:lnTo>
                    <a:pt x="71364" y="85252"/>
                  </a:lnTo>
                  <a:lnTo>
                    <a:pt x="71631" y="84824"/>
                  </a:lnTo>
                  <a:lnTo>
                    <a:pt x="71844" y="84397"/>
                  </a:lnTo>
                  <a:lnTo>
                    <a:pt x="72005" y="83970"/>
                  </a:lnTo>
                  <a:lnTo>
                    <a:pt x="72111" y="83542"/>
                  </a:lnTo>
                  <a:lnTo>
                    <a:pt x="72165" y="83062"/>
                  </a:lnTo>
                  <a:lnTo>
                    <a:pt x="72165" y="82581"/>
                  </a:lnTo>
                  <a:lnTo>
                    <a:pt x="72111" y="82153"/>
                  </a:lnTo>
                  <a:lnTo>
                    <a:pt x="72005" y="81566"/>
                  </a:lnTo>
                  <a:lnTo>
                    <a:pt x="71738" y="81085"/>
                  </a:lnTo>
                  <a:lnTo>
                    <a:pt x="71470" y="80604"/>
                  </a:lnTo>
                  <a:lnTo>
                    <a:pt x="71097" y="80124"/>
                  </a:lnTo>
                  <a:lnTo>
                    <a:pt x="70562" y="79696"/>
                  </a:lnTo>
                  <a:lnTo>
                    <a:pt x="69975" y="79376"/>
                  </a:lnTo>
                  <a:lnTo>
                    <a:pt x="69334" y="79162"/>
                  </a:lnTo>
                  <a:lnTo>
                    <a:pt x="68693" y="79055"/>
                  </a:lnTo>
                  <a:lnTo>
                    <a:pt x="67892" y="78948"/>
                  </a:lnTo>
                  <a:lnTo>
                    <a:pt x="66984" y="78842"/>
                  </a:lnTo>
                  <a:lnTo>
                    <a:pt x="66129" y="78681"/>
                  </a:lnTo>
                  <a:lnTo>
                    <a:pt x="65221" y="78414"/>
                  </a:lnTo>
                  <a:lnTo>
                    <a:pt x="64366" y="78094"/>
                  </a:lnTo>
                  <a:lnTo>
                    <a:pt x="63565" y="77667"/>
                  </a:lnTo>
                  <a:lnTo>
                    <a:pt x="62764" y="77186"/>
                  </a:lnTo>
                  <a:lnTo>
                    <a:pt x="62016" y="76598"/>
                  </a:lnTo>
                  <a:lnTo>
                    <a:pt x="61322" y="75957"/>
                  </a:lnTo>
                  <a:lnTo>
                    <a:pt x="60627" y="75209"/>
                  </a:lnTo>
                  <a:lnTo>
                    <a:pt x="59986" y="74355"/>
                  </a:lnTo>
                  <a:lnTo>
                    <a:pt x="59826" y="74034"/>
                  </a:lnTo>
                  <a:lnTo>
                    <a:pt x="59612" y="73660"/>
                  </a:lnTo>
                  <a:lnTo>
                    <a:pt x="59345" y="73126"/>
                  </a:lnTo>
                  <a:lnTo>
                    <a:pt x="59078" y="72592"/>
                  </a:lnTo>
                  <a:lnTo>
                    <a:pt x="58918" y="72111"/>
                  </a:lnTo>
                  <a:lnTo>
                    <a:pt x="58811" y="71631"/>
                  </a:lnTo>
                  <a:lnTo>
                    <a:pt x="58651" y="71203"/>
                  </a:lnTo>
                  <a:lnTo>
                    <a:pt x="58544" y="70722"/>
                  </a:lnTo>
                  <a:lnTo>
                    <a:pt x="58437" y="70135"/>
                  </a:lnTo>
                  <a:lnTo>
                    <a:pt x="58437" y="69547"/>
                  </a:lnTo>
                  <a:lnTo>
                    <a:pt x="58384" y="69173"/>
                  </a:lnTo>
                  <a:lnTo>
                    <a:pt x="58330" y="68799"/>
                  </a:lnTo>
                  <a:lnTo>
                    <a:pt x="58384" y="68105"/>
                  </a:lnTo>
                  <a:lnTo>
                    <a:pt x="58437" y="67464"/>
                  </a:lnTo>
                  <a:lnTo>
                    <a:pt x="58544" y="66823"/>
                  </a:lnTo>
                  <a:lnTo>
                    <a:pt x="58704" y="66129"/>
                  </a:lnTo>
                  <a:lnTo>
                    <a:pt x="58918" y="65488"/>
                  </a:lnTo>
                  <a:lnTo>
                    <a:pt x="59078" y="64954"/>
                  </a:lnTo>
                  <a:lnTo>
                    <a:pt x="59399" y="64259"/>
                  </a:lnTo>
                  <a:lnTo>
                    <a:pt x="59719" y="63618"/>
                  </a:lnTo>
                  <a:lnTo>
                    <a:pt x="59986" y="63137"/>
                  </a:lnTo>
                  <a:lnTo>
                    <a:pt x="60413" y="62550"/>
                  </a:lnTo>
                  <a:lnTo>
                    <a:pt x="60948" y="61909"/>
                  </a:lnTo>
                  <a:lnTo>
                    <a:pt x="61161" y="61642"/>
                  </a:lnTo>
                  <a:lnTo>
                    <a:pt x="61428" y="61321"/>
                  </a:lnTo>
                  <a:lnTo>
                    <a:pt x="61695" y="61108"/>
                  </a:lnTo>
                  <a:lnTo>
                    <a:pt x="62016" y="60841"/>
                  </a:lnTo>
                  <a:lnTo>
                    <a:pt x="62604" y="60360"/>
                  </a:lnTo>
                  <a:lnTo>
                    <a:pt x="63245" y="59879"/>
                  </a:lnTo>
                  <a:lnTo>
                    <a:pt x="63618" y="59719"/>
                  </a:lnTo>
                  <a:lnTo>
                    <a:pt x="64313" y="59345"/>
                  </a:lnTo>
                  <a:lnTo>
                    <a:pt x="65007" y="58971"/>
                  </a:lnTo>
                  <a:lnTo>
                    <a:pt x="65381" y="58864"/>
                  </a:lnTo>
                  <a:lnTo>
                    <a:pt x="66129" y="58651"/>
                  </a:lnTo>
                  <a:lnTo>
                    <a:pt x="66930" y="58437"/>
                  </a:lnTo>
                  <a:lnTo>
                    <a:pt x="67358" y="58437"/>
                  </a:lnTo>
                  <a:lnTo>
                    <a:pt x="68105" y="58330"/>
                  </a:lnTo>
                  <a:lnTo>
                    <a:pt x="68853" y="58277"/>
                  </a:lnTo>
                  <a:lnTo>
                    <a:pt x="69387" y="58330"/>
                  </a:lnTo>
                  <a:lnTo>
                    <a:pt x="70082" y="58383"/>
                  </a:lnTo>
                  <a:lnTo>
                    <a:pt x="70776" y="58490"/>
                  </a:lnTo>
                  <a:lnTo>
                    <a:pt x="71150" y="58597"/>
                  </a:lnTo>
                  <a:lnTo>
                    <a:pt x="71524" y="58704"/>
                  </a:lnTo>
                  <a:lnTo>
                    <a:pt x="72111" y="58864"/>
                  </a:lnTo>
                  <a:lnTo>
                    <a:pt x="72646" y="59024"/>
                  </a:lnTo>
                  <a:lnTo>
                    <a:pt x="73180" y="59291"/>
                  </a:lnTo>
                  <a:lnTo>
                    <a:pt x="73661" y="59559"/>
                  </a:lnTo>
                  <a:lnTo>
                    <a:pt x="74034" y="59772"/>
                  </a:lnTo>
                  <a:lnTo>
                    <a:pt x="74408" y="59986"/>
                  </a:lnTo>
                  <a:lnTo>
                    <a:pt x="75210" y="60573"/>
                  </a:lnTo>
                  <a:lnTo>
                    <a:pt x="76011" y="61268"/>
                  </a:lnTo>
                  <a:lnTo>
                    <a:pt x="76652" y="61962"/>
                  </a:lnTo>
                  <a:lnTo>
                    <a:pt x="77239" y="62764"/>
                  </a:lnTo>
                  <a:lnTo>
                    <a:pt x="77720" y="63511"/>
                  </a:lnTo>
                  <a:lnTo>
                    <a:pt x="78147" y="64366"/>
                  </a:lnTo>
                  <a:lnTo>
                    <a:pt x="78468" y="65221"/>
                  </a:lnTo>
                  <a:lnTo>
                    <a:pt x="78682" y="66075"/>
                  </a:lnTo>
                  <a:lnTo>
                    <a:pt x="78895" y="66983"/>
                  </a:lnTo>
                  <a:lnTo>
                    <a:pt x="78949" y="67891"/>
                  </a:lnTo>
                  <a:lnTo>
                    <a:pt x="79056" y="68693"/>
                  </a:lnTo>
                  <a:lnTo>
                    <a:pt x="79162" y="69334"/>
                  </a:lnTo>
                  <a:lnTo>
                    <a:pt x="79376" y="69921"/>
                  </a:lnTo>
                  <a:lnTo>
                    <a:pt x="79750" y="70509"/>
                  </a:lnTo>
                  <a:lnTo>
                    <a:pt x="80177" y="71043"/>
                  </a:lnTo>
                  <a:lnTo>
                    <a:pt x="80605" y="71417"/>
                  </a:lnTo>
                  <a:lnTo>
                    <a:pt x="81085" y="71737"/>
                  </a:lnTo>
                  <a:lnTo>
                    <a:pt x="81619" y="71951"/>
                  </a:lnTo>
                  <a:lnTo>
                    <a:pt x="82154" y="72111"/>
                  </a:lnTo>
                  <a:lnTo>
                    <a:pt x="82634" y="72165"/>
                  </a:lnTo>
                  <a:lnTo>
                    <a:pt x="83062" y="72165"/>
                  </a:lnTo>
                  <a:lnTo>
                    <a:pt x="83542" y="72111"/>
                  </a:lnTo>
                  <a:lnTo>
                    <a:pt x="84023" y="72004"/>
                  </a:lnTo>
                  <a:lnTo>
                    <a:pt x="84450" y="71844"/>
                  </a:lnTo>
                  <a:lnTo>
                    <a:pt x="84878" y="71631"/>
                  </a:lnTo>
                  <a:lnTo>
                    <a:pt x="85252" y="71363"/>
                  </a:lnTo>
                  <a:lnTo>
                    <a:pt x="85626" y="70990"/>
                  </a:lnTo>
                  <a:lnTo>
                    <a:pt x="86053" y="70562"/>
                  </a:lnTo>
                  <a:lnTo>
                    <a:pt x="100155" y="56514"/>
                  </a:lnTo>
                  <a:lnTo>
                    <a:pt x="100582" y="56087"/>
                  </a:lnTo>
                  <a:lnTo>
                    <a:pt x="100956" y="55659"/>
                  </a:lnTo>
                  <a:lnTo>
                    <a:pt x="101330" y="55125"/>
                  </a:lnTo>
                  <a:lnTo>
                    <a:pt x="101650" y="54644"/>
                  </a:lnTo>
                  <a:lnTo>
                    <a:pt x="101917" y="54057"/>
                  </a:lnTo>
                  <a:lnTo>
                    <a:pt x="102131" y="53523"/>
                  </a:lnTo>
                  <a:lnTo>
                    <a:pt x="102291" y="52935"/>
                  </a:lnTo>
                  <a:lnTo>
                    <a:pt x="102345" y="52347"/>
                  </a:lnTo>
                  <a:lnTo>
                    <a:pt x="102398" y="51760"/>
                  </a:lnTo>
                  <a:lnTo>
                    <a:pt x="102398" y="51172"/>
                  </a:lnTo>
                  <a:lnTo>
                    <a:pt x="102345" y="50585"/>
                  </a:lnTo>
                  <a:lnTo>
                    <a:pt x="102238" y="50051"/>
                  </a:lnTo>
                  <a:lnTo>
                    <a:pt x="102024" y="49463"/>
                  </a:lnTo>
                  <a:lnTo>
                    <a:pt x="101811" y="48929"/>
                  </a:lnTo>
                  <a:lnTo>
                    <a:pt x="101490" y="48395"/>
                  </a:lnTo>
                  <a:lnTo>
                    <a:pt x="101170" y="47914"/>
                  </a:lnTo>
                  <a:lnTo>
                    <a:pt x="100742" y="47487"/>
                  </a:lnTo>
                  <a:lnTo>
                    <a:pt x="98018" y="44762"/>
                  </a:lnTo>
                  <a:lnTo>
                    <a:pt x="97591" y="44282"/>
                  </a:lnTo>
                  <a:lnTo>
                    <a:pt x="54965" y="1656"/>
                  </a:lnTo>
                  <a:lnTo>
                    <a:pt x="54484" y="1282"/>
                  </a:lnTo>
                  <a:lnTo>
                    <a:pt x="54004" y="908"/>
                  </a:lnTo>
                  <a:lnTo>
                    <a:pt x="53469" y="588"/>
                  </a:lnTo>
                  <a:lnTo>
                    <a:pt x="52935" y="374"/>
                  </a:lnTo>
                  <a:lnTo>
                    <a:pt x="52401" y="214"/>
                  </a:lnTo>
                  <a:lnTo>
                    <a:pt x="51814" y="53"/>
                  </a:lnTo>
                  <a:lnTo>
                    <a:pt x="51226" y="0"/>
                  </a:lnTo>
                  <a:close/>
                </a:path>
              </a:pathLst>
            </a:custGeom>
            <a:solidFill>
              <a:srgbClr val="4285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0" name="Google Shape;2000;p27"/>
          <p:cNvGrpSpPr/>
          <p:nvPr/>
        </p:nvGrpSpPr>
        <p:grpSpPr>
          <a:xfrm>
            <a:off x="1060524" y="3530979"/>
            <a:ext cx="502920" cy="502920"/>
            <a:chOff x="1190625" y="238125"/>
            <a:chExt cx="5238750" cy="5238750"/>
          </a:xfrm>
        </p:grpSpPr>
        <p:sp>
          <p:nvSpPr>
            <p:cNvPr id="2001" name="Google Shape;2001;p27"/>
            <p:cNvSpPr/>
            <p:nvPr/>
          </p:nvSpPr>
          <p:spPr>
            <a:xfrm>
              <a:off x="4965675" y="925100"/>
              <a:ext cx="776725" cy="776725"/>
            </a:xfrm>
            <a:custGeom>
              <a:rect b="b" l="l" r="r" t="t"/>
              <a:pathLst>
                <a:path extrusionOk="0" h="31069" w="31069">
                  <a:moveTo>
                    <a:pt x="20088" y="0"/>
                  </a:moveTo>
                  <a:lnTo>
                    <a:pt x="19016" y="54"/>
                  </a:lnTo>
                  <a:lnTo>
                    <a:pt x="17945" y="161"/>
                  </a:lnTo>
                  <a:lnTo>
                    <a:pt x="16927" y="429"/>
                  </a:lnTo>
                  <a:lnTo>
                    <a:pt x="15910" y="804"/>
                  </a:lnTo>
                  <a:lnTo>
                    <a:pt x="14945" y="1232"/>
                  </a:lnTo>
                  <a:lnTo>
                    <a:pt x="13981" y="1822"/>
                  </a:lnTo>
                  <a:lnTo>
                    <a:pt x="13124" y="2464"/>
                  </a:lnTo>
                  <a:lnTo>
                    <a:pt x="12267" y="3214"/>
                  </a:lnTo>
                  <a:lnTo>
                    <a:pt x="0" y="15481"/>
                  </a:lnTo>
                  <a:lnTo>
                    <a:pt x="2197" y="17141"/>
                  </a:lnTo>
                  <a:lnTo>
                    <a:pt x="4286" y="18909"/>
                  </a:lnTo>
                  <a:lnTo>
                    <a:pt x="6375" y="20784"/>
                  </a:lnTo>
                  <a:lnTo>
                    <a:pt x="8357" y="22712"/>
                  </a:lnTo>
                  <a:lnTo>
                    <a:pt x="10285" y="24694"/>
                  </a:lnTo>
                  <a:lnTo>
                    <a:pt x="12160" y="26783"/>
                  </a:lnTo>
                  <a:lnTo>
                    <a:pt x="13928" y="28872"/>
                  </a:lnTo>
                  <a:lnTo>
                    <a:pt x="15588" y="31069"/>
                  </a:lnTo>
                  <a:lnTo>
                    <a:pt x="27855" y="18802"/>
                  </a:lnTo>
                  <a:lnTo>
                    <a:pt x="28605" y="17945"/>
                  </a:lnTo>
                  <a:lnTo>
                    <a:pt x="29247" y="17088"/>
                  </a:lnTo>
                  <a:lnTo>
                    <a:pt x="29837" y="16124"/>
                  </a:lnTo>
                  <a:lnTo>
                    <a:pt x="30265" y="15159"/>
                  </a:lnTo>
                  <a:lnTo>
                    <a:pt x="30640" y="14142"/>
                  </a:lnTo>
                  <a:lnTo>
                    <a:pt x="30908" y="13124"/>
                  </a:lnTo>
                  <a:lnTo>
                    <a:pt x="31015" y="12053"/>
                  </a:lnTo>
                  <a:lnTo>
                    <a:pt x="31069" y="10981"/>
                  </a:lnTo>
                  <a:lnTo>
                    <a:pt x="31015" y="9964"/>
                  </a:lnTo>
                  <a:lnTo>
                    <a:pt x="30908" y="8892"/>
                  </a:lnTo>
                  <a:lnTo>
                    <a:pt x="30640" y="7875"/>
                  </a:lnTo>
                  <a:lnTo>
                    <a:pt x="30265" y="6857"/>
                  </a:lnTo>
                  <a:lnTo>
                    <a:pt x="29837" y="5893"/>
                  </a:lnTo>
                  <a:lnTo>
                    <a:pt x="29247" y="4928"/>
                  </a:lnTo>
                  <a:lnTo>
                    <a:pt x="28605" y="4071"/>
                  </a:lnTo>
                  <a:lnTo>
                    <a:pt x="27855" y="3214"/>
                  </a:lnTo>
                  <a:lnTo>
                    <a:pt x="26998" y="2464"/>
                  </a:lnTo>
                  <a:lnTo>
                    <a:pt x="26141" y="1822"/>
                  </a:lnTo>
                  <a:lnTo>
                    <a:pt x="25176" y="1232"/>
                  </a:lnTo>
                  <a:lnTo>
                    <a:pt x="24212" y="804"/>
                  </a:lnTo>
                  <a:lnTo>
                    <a:pt x="23194" y="429"/>
                  </a:lnTo>
                  <a:lnTo>
                    <a:pt x="22177" y="161"/>
                  </a:lnTo>
                  <a:lnTo>
                    <a:pt x="21105" y="54"/>
                  </a:lnTo>
                  <a:lnTo>
                    <a:pt x="20088"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27"/>
            <p:cNvSpPr/>
            <p:nvPr/>
          </p:nvSpPr>
          <p:spPr>
            <a:xfrm>
              <a:off x="1877600" y="4013175"/>
              <a:ext cx="776725" cy="776725"/>
            </a:xfrm>
            <a:custGeom>
              <a:rect b="b" l="l" r="r" t="t"/>
              <a:pathLst>
                <a:path extrusionOk="0" h="31069" w="31069">
                  <a:moveTo>
                    <a:pt x="15481" y="0"/>
                  </a:moveTo>
                  <a:lnTo>
                    <a:pt x="3214" y="12267"/>
                  </a:lnTo>
                  <a:lnTo>
                    <a:pt x="2464" y="13124"/>
                  </a:lnTo>
                  <a:lnTo>
                    <a:pt x="1822" y="13981"/>
                  </a:lnTo>
                  <a:lnTo>
                    <a:pt x="1232" y="14945"/>
                  </a:lnTo>
                  <a:lnTo>
                    <a:pt x="804" y="15910"/>
                  </a:lnTo>
                  <a:lnTo>
                    <a:pt x="429" y="16927"/>
                  </a:lnTo>
                  <a:lnTo>
                    <a:pt x="161" y="17945"/>
                  </a:lnTo>
                  <a:lnTo>
                    <a:pt x="54" y="19016"/>
                  </a:lnTo>
                  <a:lnTo>
                    <a:pt x="0" y="20088"/>
                  </a:lnTo>
                  <a:lnTo>
                    <a:pt x="54" y="21105"/>
                  </a:lnTo>
                  <a:lnTo>
                    <a:pt x="161" y="22177"/>
                  </a:lnTo>
                  <a:lnTo>
                    <a:pt x="429" y="23194"/>
                  </a:lnTo>
                  <a:lnTo>
                    <a:pt x="804" y="24212"/>
                  </a:lnTo>
                  <a:lnTo>
                    <a:pt x="1232" y="25176"/>
                  </a:lnTo>
                  <a:lnTo>
                    <a:pt x="1822" y="26141"/>
                  </a:lnTo>
                  <a:lnTo>
                    <a:pt x="2464" y="26998"/>
                  </a:lnTo>
                  <a:lnTo>
                    <a:pt x="3214" y="27855"/>
                  </a:lnTo>
                  <a:lnTo>
                    <a:pt x="4071" y="28605"/>
                  </a:lnTo>
                  <a:lnTo>
                    <a:pt x="4928" y="29247"/>
                  </a:lnTo>
                  <a:lnTo>
                    <a:pt x="5893" y="29837"/>
                  </a:lnTo>
                  <a:lnTo>
                    <a:pt x="6857" y="30265"/>
                  </a:lnTo>
                  <a:lnTo>
                    <a:pt x="7875" y="30640"/>
                  </a:lnTo>
                  <a:lnTo>
                    <a:pt x="8892" y="30908"/>
                  </a:lnTo>
                  <a:lnTo>
                    <a:pt x="9964" y="31015"/>
                  </a:lnTo>
                  <a:lnTo>
                    <a:pt x="10981" y="31069"/>
                  </a:lnTo>
                  <a:lnTo>
                    <a:pt x="12053" y="31015"/>
                  </a:lnTo>
                  <a:lnTo>
                    <a:pt x="13124" y="30908"/>
                  </a:lnTo>
                  <a:lnTo>
                    <a:pt x="14142" y="30640"/>
                  </a:lnTo>
                  <a:lnTo>
                    <a:pt x="15160" y="30265"/>
                  </a:lnTo>
                  <a:lnTo>
                    <a:pt x="16124" y="29837"/>
                  </a:lnTo>
                  <a:lnTo>
                    <a:pt x="17088" y="29247"/>
                  </a:lnTo>
                  <a:lnTo>
                    <a:pt x="17945" y="28605"/>
                  </a:lnTo>
                  <a:lnTo>
                    <a:pt x="18802" y="27855"/>
                  </a:lnTo>
                  <a:lnTo>
                    <a:pt x="31069" y="15588"/>
                  </a:lnTo>
                  <a:lnTo>
                    <a:pt x="28872" y="13928"/>
                  </a:lnTo>
                  <a:lnTo>
                    <a:pt x="26783" y="12160"/>
                  </a:lnTo>
                  <a:lnTo>
                    <a:pt x="24694" y="10285"/>
                  </a:lnTo>
                  <a:lnTo>
                    <a:pt x="22712" y="8357"/>
                  </a:lnTo>
                  <a:lnTo>
                    <a:pt x="20784" y="6375"/>
                  </a:lnTo>
                  <a:lnTo>
                    <a:pt x="18909" y="4286"/>
                  </a:lnTo>
                  <a:lnTo>
                    <a:pt x="17141" y="2197"/>
                  </a:lnTo>
                  <a:lnTo>
                    <a:pt x="15481"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7"/>
            <p:cNvSpPr/>
            <p:nvPr/>
          </p:nvSpPr>
          <p:spPr>
            <a:xfrm>
              <a:off x="4965675" y="4013175"/>
              <a:ext cx="776725" cy="776725"/>
            </a:xfrm>
            <a:custGeom>
              <a:rect b="b" l="l" r="r" t="t"/>
              <a:pathLst>
                <a:path extrusionOk="0" h="31069" w="31069">
                  <a:moveTo>
                    <a:pt x="15588" y="0"/>
                  </a:moveTo>
                  <a:lnTo>
                    <a:pt x="13928" y="2197"/>
                  </a:lnTo>
                  <a:lnTo>
                    <a:pt x="12160" y="4286"/>
                  </a:lnTo>
                  <a:lnTo>
                    <a:pt x="10285" y="6375"/>
                  </a:lnTo>
                  <a:lnTo>
                    <a:pt x="8357" y="8357"/>
                  </a:lnTo>
                  <a:lnTo>
                    <a:pt x="6375" y="10285"/>
                  </a:lnTo>
                  <a:lnTo>
                    <a:pt x="4286" y="12160"/>
                  </a:lnTo>
                  <a:lnTo>
                    <a:pt x="2197" y="13928"/>
                  </a:lnTo>
                  <a:lnTo>
                    <a:pt x="0" y="15588"/>
                  </a:lnTo>
                  <a:lnTo>
                    <a:pt x="12267" y="27855"/>
                  </a:lnTo>
                  <a:lnTo>
                    <a:pt x="13124" y="28605"/>
                  </a:lnTo>
                  <a:lnTo>
                    <a:pt x="13981" y="29247"/>
                  </a:lnTo>
                  <a:lnTo>
                    <a:pt x="14945" y="29837"/>
                  </a:lnTo>
                  <a:lnTo>
                    <a:pt x="15910" y="30265"/>
                  </a:lnTo>
                  <a:lnTo>
                    <a:pt x="16927" y="30640"/>
                  </a:lnTo>
                  <a:lnTo>
                    <a:pt x="17945" y="30908"/>
                  </a:lnTo>
                  <a:lnTo>
                    <a:pt x="19016" y="31015"/>
                  </a:lnTo>
                  <a:lnTo>
                    <a:pt x="20088" y="31069"/>
                  </a:lnTo>
                  <a:lnTo>
                    <a:pt x="21105" y="31015"/>
                  </a:lnTo>
                  <a:lnTo>
                    <a:pt x="22177" y="30908"/>
                  </a:lnTo>
                  <a:lnTo>
                    <a:pt x="23194" y="30640"/>
                  </a:lnTo>
                  <a:lnTo>
                    <a:pt x="24212" y="30265"/>
                  </a:lnTo>
                  <a:lnTo>
                    <a:pt x="25176" y="29837"/>
                  </a:lnTo>
                  <a:lnTo>
                    <a:pt x="26141" y="29247"/>
                  </a:lnTo>
                  <a:lnTo>
                    <a:pt x="26998" y="28605"/>
                  </a:lnTo>
                  <a:lnTo>
                    <a:pt x="27855" y="27855"/>
                  </a:lnTo>
                  <a:lnTo>
                    <a:pt x="28605" y="26998"/>
                  </a:lnTo>
                  <a:lnTo>
                    <a:pt x="29247" y="26141"/>
                  </a:lnTo>
                  <a:lnTo>
                    <a:pt x="29837" y="25176"/>
                  </a:lnTo>
                  <a:lnTo>
                    <a:pt x="30265" y="24212"/>
                  </a:lnTo>
                  <a:lnTo>
                    <a:pt x="30640" y="23194"/>
                  </a:lnTo>
                  <a:lnTo>
                    <a:pt x="30908" y="22177"/>
                  </a:lnTo>
                  <a:lnTo>
                    <a:pt x="31015" y="21105"/>
                  </a:lnTo>
                  <a:lnTo>
                    <a:pt x="31069" y="20088"/>
                  </a:lnTo>
                  <a:lnTo>
                    <a:pt x="31015" y="19016"/>
                  </a:lnTo>
                  <a:lnTo>
                    <a:pt x="30908" y="17945"/>
                  </a:lnTo>
                  <a:lnTo>
                    <a:pt x="30640" y="16927"/>
                  </a:lnTo>
                  <a:lnTo>
                    <a:pt x="30265" y="15910"/>
                  </a:lnTo>
                  <a:lnTo>
                    <a:pt x="29837" y="14945"/>
                  </a:lnTo>
                  <a:lnTo>
                    <a:pt x="29247" y="13981"/>
                  </a:lnTo>
                  <a:lnTo>
                    <a:pt x="28605" y="13124"/>
                  </a:lnTo>
                  <a:lnTo>
                    <a:pt x="27855" y="12267"/>
                  </a:lnTo>
                  <a:lnTo>
                    <a:pt x="15588"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7"/>
            <p:cNvSpPr/>
            <p:nvPr/>
          </p:nvSpPr>
          <p:spPr>
            <a:xfrm>
              <a:off x="1877600" y="925100"/>
              <a:ext cx="776725" cy="776725"/>
            </a:xfrm>
            <a:custGeom>
              <a:rect b="b" l="l" r="r" t="t"/>
              <a:pathLst>
                <a:path extrusionOk="0" h="31069" w="31069">
                  <a:moveTo>
                    <a:pt x="10981" y="0"/>
                  </a:moveTo>
                  <a:lnTo>
                    <a:pt x="9964" y="54"/>
                  </a:lnTo>
                  <a:lnTo>
                    <a:pt x="8892" y="161"/>
                  </a:lnTo>
                  <a:lnTo>
                    <a:pt x="7875" y="429"/>
                  </a:lnTo>
                  <a:lnTo>
                    <a:pt x="6857" y="804"/>
                  </a:lnTo>
                  <a:lnTo>
                    <a:pt x="5893" y="1232"/>
                  </a:lnTo>
                  <a:lnTo>
                    <a:pt x="4928" y="1822"/>
                  </a:lnTo>
                  <a:lnTo>
                    <a:pt x="4071" y="2464"/>
                  </a:lnTo>
                  <a:lnTo>
                    <a:pt x="3214" y="3214"/>
                  </a:lnTo>
                  <a:lnTo>
                    <a:pt x="2464" y="4071"/>
                  </a:lnTo>
                  <a:lnTo>
                    <a:pt x="1822" y="4928"/>
                  </a:lnTo>
                  <a:lnTo>
                    <a:pt x="1232" y="5893"/>
                  </a:lnTo>
                  <a:lnTo>
                    <a:pt x="804" y="6857"/>
                  </a:lnTo>
                  <a:lnTo>
                    <a:pt x="429" y="7875"/>
                  </a:lnTo>
                  <a:lnTo>
                    <a:pt x="161" y="8892"/>
                  </a:lnTo>
                  <a:lnTo>
                    <a:pt x="54" y="9964"/>
                  </a:lnTo>
                  <a:lnTo>
                    <a:pt x="0" y="10981"/>
                  </a:lnTo>
                  <a:lnTo>
                    <a:pt x="54" y="12053"/>
                  </a:lnTo>
                  <a:lnTo>
                    <a:pt x="161" y="13124"/>
                  </a:lnTo>
                  <a:lnTo>
                    <a:pt x="429" y="14142"/>
                  </a:lnTo>
                  <a:lnTo>
                    <a:pt x="804" y="15159"/>
                  </a:lnTo>
                  <a:lnTo>
                    <a:pt x="1232" y="16124"/>
                  </a:lnTo>
                  <a:lnTo>
                    <a:pt x="1822" y="17088"/>
                  </a:lnTo>
                  <a:lnTo>
                    <a:pt x="2464" y="17945"/>
                  </a:lnTo>
                  <a:lnTo>
                    <a:pt x="3214" y="18802"/>
                  </a:lnTo>
                  <a:lnTo>
                    <a:pt x="15481" y="31069"/>
                  </a:lnTo>
                  <a:lnTo>
                    <a:pt x="17141" y="28872"/>
                  </a:lnTo>
                  <a:lnTo>
                    <a:pt x="18909" y="26783"/>
                  </a:lnTo>
                  <a:lnTo>
                    <a:pt x="20784" y="24694"/>
                  </a:lnTo>
                  <a:lnTo>
                    <a:pt x="22712" y="22712"/>
                  </a:lnTo>
                  <a:lnTo>
                    <a:pt x="24694" y="20784"/>
                  </a:lnTo>
                  <a:lnTo>
                    <a:pt x="26783" y="18909"/>
                  </a:lnTo>
                  <a:lnTo>
                    <a:pt x="28872" y="17141"/>
                  </a:lnTo>
                  <a:lnTo>
                    <a:pt x="31069" y="15481"/>
                  </a:lnTo>
                  <a:lnTo>
                    <a:pt x="18802" y="3214"/>
                  </a:lnTo>
                  <a:lnTo>
                    <a:pt x="17945" y="2464"/>
                  </a:lnTo>
                  <a:lnTo>
                    <a:pt x="17088" y="1822"/>
                  </a:lnTo>
                  <a:lnTo>
                    <a:pt x="16124" y="1232"/>
                  </a:lnTo>
                  <a:lnTo>
                    <a:pt x="15160" y="804"/>
                  </a:lnTo>
                  <a:lnTo>
                    <a:pt x="14142" y="429"/>
                  </a:lnTo>
                  <a:lnTo>
                    <a:pt x="13124" y="161"/>
                  </a:lnTo>
                  <a:lnTo>
                    <a:pt x="12053" y="54"/>
                  </a:lnTo>
                  <a:lnTo>
                    <a:pt x="10981" y="0"/>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7"/>
            <p:cNvSpPr/>
            <p:nvPr/>
          </p:nvSpPr>
          <p:spPr>
            <a:xfrm>
              <a:off x="1923125" y="970625"/>
              <a:ext cx="3773750" cy="3773750"/>
            </a:xfrm>
            <a:custGeom>
              <a:rect b="b" l="l" r="r" t="t"/>
              <a:pathLst>
                <a:path extrusionOk="0" h="150950" w="150950">
                  <a:moveTo>
                    <a:pt x="4339" y="1"/>
                  </a:moveTo>
                  <a:lnTo>
                    <a:pt x="3857" y="54"/>
                  </a:lnTo>
                  <a:lnTo>
                    <a:pt x="3429" y="161"/>
                  </a:lnTo>
                  <a:lnTo>
                    <a:pt x="3000" y="322"/>
                  </a:lnTo>
                  <a:lnTo>
                    <a:pt x="2572" y="536"/>
                  </a:lnTo>
                  <a:lnTo>
                    <a:pt x="2143" y="751"/>
                  </a:lnTo>
                  <a:lnTo>
                    <a:pt x="1768" y="1072"/>
                  </a:lnTo>
                  <a:lnTo>
                    <a:pt x="1393" y="1393"/>
                  </a:lnTo>
                  <a:lnTo>
                    <a:pt x="1072" y="1768"/>
                  </a:lnTo>
                  <a:lnTo>
                    <a:pt x="751" y="2143"/>
                  </a:lnTo>
                  <a:lnTo>
                    <a:pt x="536" y="2572"/>
                  </a:lnTo>
                  <a:lnTo>
                    <a:pt x="322" y="3000"/>
                  </a:lnTo>
                  <a:lnTo>
                    <a:pt x="161" y="3429"/>
                  </a:lnTo>
                  <a:lnTo>
                    <a:pt x="54" y="3857"/>
                  </a:lnTo>
                  <a:lnTo>
                    <a:pt x="1" y="4339"/>
                  </a:lnTo>
                  <a:lnTo>
                    <a:pt x="1" y="4822"/>
                  </a:lnTo>
                  <a:lnTo>
                    <a:pt x="1" y="5250"/>
                  </a:lnTo>
                  <a:lnTo>
                    <a:pt x="54" y="5732"/>
                  </a:lnTo>
                  <a:lnTo>
                    <a:pt x="161" y="6161"/>
                  </a:lnTo>
                  <a:lnTo>
                    <a:pt x="322" y="6589"/>
                  </a:lnTo>
                  <a:lnTo>
                    <a:pt x="536" y="7018"/>
                  </a:lnTo>
                  <a:lnTo>
                    <a:pt x="751" y="7446"/>
                  </a:lnTo>
                  <a:lnTo>
                    <a:pt x="1072" y="7821"/>
                  </a:lnTo>
                  <a:lnTo>
                    <a:pt x="1393" y="8196"/>
                  </a:lnTo>
                  <a:lnTo>
                    <a:pt x="68672" y="75475"/>
                  </a:lnTo>
                  <a:lnTo>
                    <a:pt x="1393" y="142754"/>
                  </a:lnTo>
                  <a:lnTo>
                    <a:pt x="1072" y="143129"/>
                  </a:lnTo>
                  <a:lnTo>
                    <a:pt x="751" y="143504"/>
                  </a:lnTo>
                  <a:lnTo>
                    <a:pt x="536" y="143932"/>
                  </a:lnTo>
                  <a:lnTo>
                    <a:pt x="322" y="144361"/>
                  </a:lnTo>
                  <a:lnTo>
                    <a:pt x="161" y="144789"/>
                  </a:lnTo>
                  <a:lnTo>
                    <a:pt x="54" y="145218"/>
                  </a:lnTo>
                  <a:lnTo>
                    <a:pt x="1" y="145700"/>
                  </a:lnTo>
                  <a:lnTo>
                    <a:pt x="1" y="146128"/>
                  </a:lnTo>
                  <a:lnTo>
                    <a:pt x="1" y="146611"/>
                  </a:lnTo>
                  <a:lnTo>
                    <a:pt x="54" y="147093"/>
                  </a:lnTo>
                  <a:lnTo>
                    <a:pt x="161" y="147521"/>
                  </a:lnTo>
                  <a:lnTo>
                    <a:pt x="322" y="147950"/>
                  </a:lnTo>
                  <a:lnTo>
                    <a:pt x="536" y="148378"/>
                  </a:lnTo>
                  <a:lnTo>
                    <a:pt x="751" y="148807"/>
                  </a:lnTo>
                  <a:lnTo>
                    <a:pt x="1072" y="149182"/>
                  </a:lnTo>
                  <a:lnTo>
                    <a:pt x="1393" y="149557"/>
                  </a:lnTo>
                  <a:lnTo>
                    <a:pt x="1768" y="149878"/>
                  </a:lnTo>
                  <a:lnTo>
                    <a:pt x="2143" y="150200"/>
                  </a:lnTo>
                  <a:lnTo>
                    <a:pt x="2572" y="150414"/>
                  </a:lnTo>
                  <a:lnTo>
                    <a:pt x="3000" y="150628"/>
                  </a:lnTo>
                  <a:lnTo>
                    <a:pt x="3429" y="150789"/>
                  </a:lnTo>
                  <a:lnTo>
                    <a:pt x="3857" y="150896"/>
                  </a:lnTo>
                  <a:lnTo>
                    <a:pt x="4339" y="150949"/>
                  </a:lnTo>
                  <a:lnTo>
                    <a:pt x="5250" y="150949"/>
                  </a:lnTo>
                  <a:lnTo>
                    <a:pt x="5732" y="150896"/>
                  </a:lnTo>
                  <a:lnTo>
                    <a:pt x="6161" y="150789"/>
                  </a:lnTo>
                  <a:lnTo>
                    <a:pt x="6589" y="150628"/>
                  </a:lnTo>
                  <a:lnTo>
                    <a:pt x="7018" y="150414"/>
                  </a:lnTo>
                  <a:lnTo>
                    <a:pt x="7446" y="150200"/>
                  </a:lnTo>
                  <a:lnTo>
                    <a:pt x="7821" y="149878"/>
                  </a:lnTo>
                  <a:lnTo>
                    <a:pt x="8196" y="149557"/>
                  </a:lnTo>
                  <a:lnTo>
                    <a:pt x="75475" y="82278"/>
                  </a:lnTo>
                  <a:lnTo>
                    <a:pt x="142754" y="149557"/>
                  </a:lnTo>
                  <a:lnTo>
                    <a:pt x="143129" y="149878"/>
                  </a:lnTo>
                  <a:lnTo>
                    <a:pt x="143504" y="150200"/>
                  </a:lnTo>
                  <a:lnTo>
                    <a:pt x="143932" y="150414"/>
                  </a:lnTo>
                  <a:lnTo>
                    <a:pt x="144361" y="150628"/>
                  </a:lnTo>
                  <a:lnTo>
                    <a:pt x="144789" y="150789"/>
                  </a:lnTo>
                  <a:lnTo>
                    <a:pt x="145218" y="150896"/>
                  </a:lnTo>
                  <a:lnTo>
                    <a:pt x="145700" y="150949"/>
                  </a:lnTo>
                  <a:lnTo>
                    <a:pt x="146611" y="150949"/>
                  </a:lnTo>
                  <a:lnTo>
                    <a:pt x="147093" y="150896"/>
                  </a:lnTo>
                  <a:lnTo>
                    <a:pt x="147521" y="150789"/>
                  </a:lnTo>
                  <a:lnTo>
                    <a:pt x="147950" y="150628"/>
                  </a:lnTo>
                  <a:lnTo>
                    <a:pt x="148378" y="150414"/>
                  </a:lnTo>
                  <a:lnTo>
                    <a:pt x="148807" y="150200"/>
                  </a:lnTo>
                  <a:lnTo>
                    <a:pt x="149182" y="149878"/>
                  </a:lnTo>
                  <a:lnTo>
                    <a:pt x="149557" y="149557"/>
                  </a:lnTo>
                  <a:lnTo>
                    <a:pt x="149878" y="149182"/>
                  </a:lnTo>
                  <a:lnTo>
                    <a:pt x="150200" y="148807"/>
                  </a:lnTo>
                  <a:lnTo>
                    <a:pt x="150414" y="148378"/>
                  </a:lnTo>
                  <a:lnTo>
                    <a:pt x="150628" y="147950"/>
                  </a:lnTo>
                  <a:lnTo>
                    <a:pt x="150789" y="147521"/>
                  </a:lnTo>
                  <a:lnTo>
                    <a:pt x="150896" y="147093"/>
                  </a:lnTo>
                  <a:lnTo>
                    <a:pt x="150949" y="146611"/>
                  </a:lnTo>
                  <a:lnTo>
                    <a:pt x="150949" y="146128"/>
                  </a:lnTo>
                  <a:lnTo>
                    <a:pt x="150949" y="145700"/>
                  </a:lnTo>
                  <a:lnTo>
                    <a:pt x="150896" y="145218"/>
                  </a:lnTo>
                  <a:lnTo>
                    <a:pt x="150789" y="144789"/>
                  </a:lnTo>
                  <a:lnTo>
                    <a:pt x="150628" y="144361"/>
                  </a:lnTo>
                  <a:lnTo>
                    <a:pt x="150414" y="143932"/>
                  </a:lnTo>
                  <a:lnTo>
                    <a:pt x="150200" y="143504"/>
                  </a:lnTo>
                  <a:lnTo>
                    <a:pt x="149878" y="143129"/>
                  </a:lnTo>
                  <a:lnTo>
                    <a:pt x="149557" y="142754"/>
                  </a:lnTo>
                  <a:lnTo>
                    <a:pt x="82278" y="75475"/>
                  </a:lnTo>
                  <a:lnTo>
                    <a:pt x="149557" y="8196"/>
                  </a:lnTo>
                  <a:lnTo>
                    <a:pt x="149878" y="7821"/>
                  </a:lnTo>
                  <a:lnTo>
                    <a:pt x="150200" y="7446"/>
                  </a:lnTo>
                  <a:lnTo>
                    <a:pt x="150414" y="7018"/>
                  </a:lnTo>
                  <a:lnTo>
                    <a:pt x="150628" y="6589"/>
                  </a:lnTo>
                  <a:lnTo>
                    <a:pt x="150789" y="6161"/>
                  </a:lnTo>
                  <a:lnTo>
                    <a:pt x="150896" y="5732"/>
                  </a:lnTo>
                  <a:lnTo>
                    <a:pt x="150949" y="5250"/>
                  </a:lnTo>
                  <a:lnTo>
                    <a:pt x="150949" y="4822"/>
                  </a:lnTo>
                  <a:lnTo>
                    <a:pt x="150949" y="4339"/>
                  </a:lnTo>
                  <a:lnTo>
                    <a:pt x="150896" y="3857"/>
                  </a:lnTo>
                  <a:lnTo>
                    <a:pt x="150789" y="3429"/>
                  </a:lnTo>
                  <a:lnTo>
                    <a:pt x="150628" y="3000"/>
                  </a:lnTo>
                  <a:lnTo>
                    <a:pt x="150414" y="2572"/>
                  </a:lnTo>
                  <a:lnTo>
                    <a:pt x="150200" y="2143"/>
                  </a:lnTo>
                  <a:lnTo>
                    <a:pt x="149878" y="1768"/>
                  </a:lnTo>
                  <a:lnTo>
                    <a:pt x="149557" y="1393"/>
                  </a:lnTo>
                  <a:lnTo>
                    <a:pt x="149182" y="1072"/>
                  </a:lnTo>
                  <a:lnTo>
                    <a:pt x="148807" y="751"/>
                  </a:lnTo>
                  <a:lnTo>
                    <a:pt x="148378" y="536"/>
                  </a:lnTo>
                  <a:lnTo>
                    <a:pt x="147950" y="322"/>
                  </a:lnTo>
                  <a:lnTo>
                    <a:pt x="147521" y="161"/>
                  </a:lnTo>
                  <a:lnTo>
                    <a:pt x="147093" y="54"/>
                  </a:lnTo>
                  <a:lnTo>
                    <a:pt x="146611" y="1"/>
                  </a:lnTo>
                  <a:lnTo>
                    <a:pt x="145700" y="1"/>
                  </a:lnTo>
                  <a:lnTo>
                    <a:pt x="145218" y="54"/>
                  </a:lnTo>
                  <a:lnTo>
                    <a:pt x="144789" y="161"/>
                  </a:lnTo>
                  <a:lnTo>
                    <a:pt x="144361" y="322"/>
                  </a:lnTo>
                  <a:lnTo>
                    <a:pt x="143932" y="536"/>
                  </a:lnTo>
                  <a:lnTo>
                    <a:pt x="143504" y="751"/>
                  </a:lnTo>
                  <a:lnTo>
                    <a:pt x="143129" y="1072"/>
                  </a:lnTo>
                  <a:lnTo>
                    <a:pt x="142754" y="1393"/>
                  </a:lnTo>
                  <a:lnTo>
                    <a:pt x="75475" y="68672"/>
                  </a:lnTo>
                  <a:lnTo>
                    <a:pt x="8196" y="1393"/>
                  </a:lnTo>
                  <a:lnTo>
                    <a:pt x="7821" y="1072"/>
                  </a:lnTo>
                  <a:lnTo>
                    <a:pt x="7446" y="751"/>
                  </a:lnTo>
                  <a:lnTo>
                    <a:pt x="7018" y="536"/>
                  </a:lnTo>
                  <a:lnTo>
                    <a:pt x="6589" y="322"/>
                  </a:lnTo>
                  <a:lnTo>
                    <a:pt x="6161" y="161"/>
                  </a:lnTo>
                  <a:lnTo>
                    <a:pt x="5732" y="54"/>
                  </a:lnTo>
                  <a:lnTo>
                    <a:pt x="5250" y="1"/>
                  </a:lnTo>
                  <a:close/>
                </a:path>
              </a:pathLst>
            </a:custGeom>
            <a:solidFill>
              <a:srgbClr val="1967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7"/>
            <p:cNvSpPr/>
            <p:nvPr/>
          </p:nvSpPr>
          <p:spPr>
            <a:xfrm>
              <a:off x="3534125" y="238125"/>
              <a:ext cx="551750" cy="708425"/>
            </a:xfrm>
            <a:custGeom>
              <a:rect b="b" l="l" r="r" t="t"/>
              <a:pathLst>
                <a:path extrusionOk="0" h="28337" w="22070">
                  <a:moveTo>
                    <a:pt x="11035" y="0"/>
                  </a:moveTo>
                  <a:lnTo>
                    <a:pt x="9910" y="54"/>
                  </a:lnTo>
                  <a:lnTo>
                    <a:pt x="8839" y="214"/>
                  </a:lnTo>
                  <a:lnTo>
                    <a:pt x="7767" y="482"/>
                  </a:lnTo>
                  <a:lnTo>
                    <a:pt x="6750" y="857"/>
                  </a:lnTo>
                  <a:lnTo>
                    <a:pt x="5786" y="1339"/>
                  </a:lnTo>
                  <a:lnTo>
                    <a:pt x="4875" y="1875"/>
                  </a:lnTo>
                  <a:lnTo>
                    <a:pt x="4018" y="2518"/>
                  </a:lnTo>
                  <a:lnTo>
                    <a:pt x="3214" y="3214"/>
                  </a:lnTo>
                  <a:lnTo>
                    <a:pt x="2518" y="4017"/>
                  </a:lnTo>
                  <a:lnTo>
                    <a:pt x="1875" y="4875"/>
                  </a:lnTo>
                  <a:lnTo>
                    <a:pt x="1340" y="5785"/>
                  </a:lnTo>
                  <a:lnTo>
                    <a:pt x="857" y="6749"/>
                  </a:lnTo>
                  <a:lnTo>
                    <a:pt x="483" y="7767"/>
                  </a:lnTo>
                  <a:lnTo>
                    <a:pt x="215" y="8785"/>
                  </a:lnTo>
                  <a:lnTo>
                    <a:pt x="54" y="9910"/>
                  </a:lnTo>
                  <a:lnTo>
                    <a:pt x="0" y="11035"/>
                  </a:lnTo>
                  <a:lnTo>
                    <a:pt x="0" y="28336"/>
                  </a:lnTo>
                  <a:lnTo>
                    <a:pt x="2732" y="28015"/>
                  </a:lnTo>
                  <a:lnTo>
                    <a:pt x="5464" y="27747"/>
                  </a:lnTo>
                  <a:lnTo>
                    <a:pt x="8250" y="27640"/>
                  </a:lnTo>
                  <a:lnTo>
                    <a:pt x="11035" y="27586"/>
                  </a:lnTo>
                  <a:lnTo>
                    <a:pt x="13820" y="27640"/>
                  </a:lnTo>
                  <a:lnTo>
                    <a:pt x="16606" y="27747"/>
                  </a:lnTo>
                  <a:lnTo>
                    <a:pt x="19338" y="28015"/>
                  </a:lnTo>
                  <a:lnTo>
                    <a:pt x="22070" y="28336"/>
                  </a:lnTo>
                  <a:lnTo>
                    <a:pt x="22070" y="11035"/>
                  </a:lnTo>
                  <a:lnTo>
                    <a:pt x="22016" y="9910"/>
                  </a:lnTo>
                  <a:lnTo>
                    <a:pt x="21855" y="8785"/>
                  </a:lnTo>
                  <a:lnTo>
                    <a:pt x="21588" y="7767"/>
                  </a:lnTo>
                  <a:lnTo>
                    <a:pt x="21213" y="6749"/>
                  </a:lnTo>
                  <a:lnTo>
                    <a:pt x="20730" y="5785"/>
                  </a:lnTo>
                  <a:lnTo>
                    <a:pt x="20195" y="4875"/>
                  </a:lnTo>
                  <a:lnTo>
                    <a:pt x="19552" y="4017"/>
                  </a:lnTo>
                  <a:lnTo>
                    <a:pt x="18856" y="3214"/>
                  </a:lnTo>
                  <a:lnTo>
                    <a:pt x="18052" y="2518"/>
                  </a:lnTo>
                  <a:lnTo>
                    <a:pt x="17195" y="1875"/>
                  </a:lnTo>
                  <a:lnTo>
                    <a:pt x="16284" y="1339"/>
                  </a:lnTo>
                  <a:lnTo>
                    <a:pt x="15320" y="857"/>
                  </a:lnTo>
                  <a:lnTo>
                    <a:pt x="14303" y="482"/>
                  </a:lnTo>
                  <a:lnTo>
                    <a:pt x="13231" y="214"/>
                  </a:lnTo>
                  <a:lnTo>
                    <a:pt x="12160" y="54"/>
                  </a:lnTo>
                  <a:lnTo>
                    <a:pt x="11035"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7"/>
            <p:cNvSpPr/>
            <p:nvPr/>
          </p:nvSpPr>
          <p:spPr>
            <a:xfrm>
              <a:off x="3534125" y="4768450"/>
              <a:ext cx="551750" cy="708425"/>
            </a:xfrm>
            <a:custGeom>
              <a:rect b="b" l="l" r="r" t="t"/>
              <a:pathLst>
                <a:path extrusionOk="0" h="28337" w="22070">
                  <a:moveTo>
                    <a:pt x="0" y="1"/>
                  </a:moveTo>
                  <a:lnTo>
                    <a:pt x="0" y="17302"/>
                  </a:lnTo>
                  <a:lnTo>
                    <a:pt x="54" y="18427"/>
                  </a:lnTo>
                  <a:lnTo>
                    <a:pt x="215" y="19552"/>
                  </a:lnTo>
                  <a:lnTo>
                    <a:pt x="483" y="20570"/>
                  </a:lnTo>
                  <a:lnTo>
                    <a:pt x="857" y="21588"/>
                  </a:lnTo>
                  <a:lnTo>
                    <a:pt x="1340" y="22552"/>
                  </a:lnTo>
                  <a:lnTo>
                    <a:pt x="1875" y="23463"/>
                  </a:lnTo>
                  <a:lnTo>
                    <a:pt x="2518" y="24320"/>
                  </a:lnTo>
                  <a:lnTo>
                    <a:pt x="3214" y="25123"/>
                  </a:lnTo>
                  <a:lnTo>
                    <a:pt x="4018" y="25819"/>
                  </a:lnTo>
                  <a:lnTo>
                    <a:pt x="4875" y="26462"/>
                  </a:lnTo>
                  <a:lnTo>
                    <a:pt x="5786" y="26998"/>
                  </a:lnTo>
                  <a:lnTo>
                    <a:pt x="6750" y="27480"/>
                  </a:lnTo>
                  <a:lnTo>
                    <a:pt x="7767" y="27855"/>
                  </a:lnTo>
                  <a:lnTo>
                    <a:pt x="8839" y="28123"/>
                  </a:lnTo>
                  <a:lnTo>
                    <a:pt x="9910" y="28283"/>
                  </a:lnTo>
                  <a:lnTo>
                    <a:pt x="11035" y="28337"/>
                  </a:lnTo>
                  <a:lnTo>
                    <a:pt x="12160" y="28283"/>
                  </a:lnTo>
                  <a:lnTo>
                    <a:pt x="13231" y="28123"/>
                  </a:lnTo>
                  <a:lnTo>
                    <a:pt x="14303" y="27855"/>
                  </a:lnTo>
                  <a:lnTo>
                    <a:pt x="15320" y="27480"/>
                  </a:lnTo>
                  <a:lnTo>
                    <a:pt x="16284" y="26998"/>
                  </a:lnTo>
                  <a:lnTo>
                    <a:pt x="17195" y="26462"/>
                  </a:lnTo>
                  <a:lnTo>
                    <a:pt x="18052" y="25819"/>
                  </a:lnTo>
                  <a:lnTo>
                    <a:pt x="18856" y="25123"/>
                  </a:lnTo>
                  <a:lnTo>
                    <a:pt x="19552" y="24320"/>
                  </a:lnTo>
                  <a:lnTo>
                    <a:pt x="20195" y="23463"/>
                  </a:lnTo>
                  <a:lnTo>
                    <a:pt x="20730" y="22552"/>
                  </a:lnTo>
                  <a:lnTo>
                    <a:pt x="21213" y="21588"/>
                  </a:lnTo>
                  <a:lnTo>
                    <a:pt x="21588" y="20570"/>
                  </a:lnTo>
                  <a:lnTo>
                    <a:pt x="21855" y="19552"/>
                  </a:lnTo>
                  <a:lnTo>
                    <a:pt x="22016" y="18427"/>
                  </a:lnTo>
                  <a:lnTo>
                    <a:pt x="22070" y="17302"/>
                  </a:lnTo>
                  <a:lnTo>
                    <a:pt x="22070" y="1"/>
                  </a:lnTo>
                  <a:lnTo>
                    <a:pt x="19338" y="322"/>
                  </a:lnTo>
                  <a:lnTo>
                    <a:pt x="16606" y="590"/>
                  </a:lnTo>
                  <a:lnTo>
                    <a:pt x="13820" y="697"/>
                  </a:lnTo>
                  <a:lnTo>
                    <a:pt x="11035" y="751"/>
                  </a:lnTo>
                  <a:lnTo>
                    <a:pt x="8250" y="697"/>
                  </a:lnTo>
                  <a:lnTo>
                    <a:pt x="5464" y="590"/>
                  </a:lnTo>
                  <a:lnTo>
                    <a:pt x="2732" y="322"/>
                  </a:lnTo>
                  <a:lnTo>
                    <a:pt x="0" y="1"/>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7"/>
            <p:cNvSpPr/>
            <p:nvPr/>
          </p:nvSpPr>
          <p:spPr>
            <a:xfrm>
              <a:off x="5720950" y="2581625"/>
              <a:ext cx="708425" cy="551750"/>
            </a:xfrm>
            <a:custGeom>
              <a:rect b="b" l="l" r="r" t="t"/>
              <a:pathLst>
                <a:path extrusionOk="0" h="22070" w="28337">
                  <a:moveTo>
                    <a:pt x="1" y="0"/>
                  </a:moveTo>
                  <a:lnTo>
                    <a:pt x="322" y="2732"/>
                  </a:lnTo>
                  <a:lnTo>
                    <a:pt x="590" y="5464"/>
                  </a:lnTo>
                  <a:lnTo>
                    <a:pt x="697" y="8250"/>
                  </a:lnTo>
                  <a:lnTo>
                    <a:pt x="751" y="11035"/>
                  </a:lnTo>
                  <a:lnTo>
                    <a:pt x="697" y="13820"/>
                  </a:lnTo>
                  <a:lnTo>
                    <a:pt x="590" y="16606"/>
                  </a:lnTo>
                  <a:lnTo>
                    <a:pt x="322" y="19338"/>
                  </a:lnTo>
                  <a:lnTo>
                    <a:pt x="1" y="22070"/>
                  </a:lnTo>
                  <a:lnTo>
                    <a:pt x="17302" y="22070"/>
                  </a:lnTo>
                  <a:lnTo>
                    <a:pt x="18427" y="22016"/>
                  </a:lnTo>
                  <a:lnTo>
                    <a:pt x="19552" y="21855"/>
                  </a:lnTo>
                  <a:lnTo>
                    <a:pt x="20570" y="21587"/>
                  </a:lnTo>
                  <a:lnTo>
                    <a:pt x="21588" y="21213"/>
                  </a:lnTo>
                  <a:lnTo>
                    <a:pt x="22552" y="20730"/>
                  </a:lnTo>
                  <a:lnTo>
                    <a:pt x="23463" y="20195"/>
                  </a:lnTo>
                  <a:lnTo>
                    <a:pt x="24320" y="19552"/>
                  </a:lnTo>
                  <a:lnTo>
                    <a:pt x="25123" y="18856"/>
                  </a:lnTo>
                  <a:lnTo>
                    <a:pt x="25819" y="18052"/>
                  </a:lnTo>
                  <a:lnTo>
                    <a:pt x="26462" y="17195"/>
                  </a:lnTo>
                  <a:lnTo>
                    <a:pt x="26998" y="16284"/>
                  </a:lnTo>
                  <a:lnTo>
                    <a:pt x="27480" y="15320"/>
                  </a:lnTo>
                  <a:lnTo>
                    <a:pt x="27855" y="14303"/>
                  </a:lnTo>
                  <a:lnTo>
                    <a:pt x="28123" y="13231"/>
                  </a:lnTo>
                  <a:lnTo>
                    <a:pt x="28283" y="12160"/>
                  </a:lnTo>
                  <a:lnTo>
                    <a:pt x="28337" y="11035"/>
                  </a:lnTo>
                  <a:lnTo>
                    <a:pt x="28283" y="9910"/>
                  </a:lnTo>
                  <a:lnTo>
                    <a:pt x="28123" y="8839"/>
                  </a:lnTo>
                  <a:lnTo>
                    <a:pt x="27855" y="7767"/>
                  </a:lnTo>
                  <a:lnTo>
                    <a:pt x="27480" y="6750"/>
                  </a:lnTo>
                  <a:lnTo>
                    <a:pt x="26998" y="5786"/>
                  </a:lnTo>
                  <a:lnTo>
                    <a:pt x="26462" y="4875"/>
                  </a:lnTo>
                  <a:lnTo>
                    <a:pt x="25819" y="4018"/>
                  </a:lnTo>
                  <a:lnTo>
                    <a:pt x="25123" y="3214"/>
                  </a:lnTo>
                  <a:lnTo>
                    <a:pt x="24320" y="2518"/>
                  </a:lnTo>
                  <a:lnTo>
                    <a:pt x="23463" y="1875"/>
                  </a:lnTo>
                  <a:lnTo>
                    <a:pt x="22552" y="1340"/>
                  </a:lnTo>
                  <a:lnTo>
                    <a:pt x="21588" y="857"/>
                  </a:lnTo>
                  <a:lnTo>
                    <a:pt x="20570" y="483"/>
                  </a:lnTo>
                  <a:lnTo>
                    <a:pt x="19552" y="215"/>
                  </a:lnTo>
                  <a:lnTo>
                    <a:pt x="18427" y="54"/>
                  </a:lnTo>
                  <a:lnTo>
                    <a:pt x="17302"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27"/>
            <p:cNvSpPr/>
            <p:nvPr/>
          </p:nvSpPr>
          <p:spPr>
            <a:xfrm>
              <a:off x="1190625" y="2581625"/>
              <a:ext cx="708425" cy="551750"/>
            </a:xfrm>
            <a:custGeom>
              <a:rect b="b" l="l" r="r" t="t"/>
              <a:pathLst>
                <a:path extrusionOk="0" h="22070" w="28337">
                  <a:moveTo>
                    <a:pt x="11035" y="0"/>
                  </a:moveTo>
                  <a:lnTo>
                    <a:pt x="9910" y="54"/>
                  </a:lnTo>
                  <a:lnTo>
                    <a:pt x="8785" y="215"/>
                  </a:lnTo>
                  <a:lnTo>
                    <a:pt x="7767" y="483"/>
                  </a:lnTo>
                  <a:lnTo>
                    <a:pt x="6749" y="857"/>
                  </a:lnTo>
                  <a:lnTo>
                    <a:pt x="5785" y="1340"/>
                  </a:lnTo>
                  <a:lnTo>
                    <a:pt x="4875" y="1875"/>
                  </a:lnTo>
                  <a:lnTo>
                    <a:pt x="4017" y="2518"/>
                  </a:lnTo>
                  <a:lnTo>
                    <a:pt x="3214" y="3214"/>
                  </a:lnTo>
                  <a:lnTo>
                    <a:pt x="2518" y="4018"/>
                  </a:lnTo>
                  <a:lnTo>
                    <a:pt x="1875" y="4875"/>
                  </a:lnTo>
                  <a:lnTo>
                    <a:pt x="1339" y="5786"/>
                  </a:lnTo>
                  <a:lnTo>
                    <a:pt x="857" y="6750"/>
                  </a:lnTo>
                  <a:lnTo>
                    <a:pt x="482" y="7767"/>
                  </a:lnTo>
                  <a:lnTo>
                    <a:pt x="214" y="8839"/>
                  </a:lnTo>
                  <a:lnTo>
                    <a:pt x="54" y="9910"/>
                  </a:lnTo>
                  <a:lnTo>
                    <a:pt x="0" y="11035"/>
                  </a:lnTo>
                  <a:lnTo>
                    <a:pt x="54" y="12160"/>
                  </a:lnTo>
                  <a:lnTo>
                    <a:pt x="214" y="13231"/>
                  </a:lnTo>
                  <a:lnTo>
                    <a:pt x="482" y="14303"/>
                  </a:lnTo>
                  <a:lnTo>
                    <a:pt x="857" y="15320"/>
                  </a:lnTo>
                  <a:lnTo>
                    <a:pt x="1339" y="16284"/>
                  </a:lnTo>
                  <a:lnTo>
                    <a:pt x="1875" y="17195"/>
                  </a:lnTo>
                  <a:lnTo>
                    <a:pt x="2518" y="18052"/>
                  </a:lnTo>
                  <a:lnTo>
                    <a:pt x="3214" y="18856"/>
                  </a:lnTo>
                  <a:lnTo>
                    <a:pt x="4017" y="19552"/>
                  </a:lnTo>
                  <a:lnTo>
                    <a:pt x="4875" y="20195"/>
                  </a:lnTo>
                  <a:lnTo>
                    <a:pt x="5785" y="20730"/>
                  </a:lnTo>
                  <a:lnTo>
                    <a:pt x="6749" y="21213"/>
                  </a:lnTo>
                  <a:lnTo>
                    <a:pt x="7767" y="21587"/>
                  </a:lnTo>
                  <a:lnTo>
                    <a:pt x="8785" y="21855"/>
                  </a:lnTo>
                  <a:lnTo>
                    <a:pt x="9910" y="22016"/>
                  </a:lnTo>
                  <a:lnTo>
                    <a:pt x="11035" y="22070"/>
                  </a:lnTo>
                  <a:lnTo>
                    <a:pt x="28336" y="22070"/>
                  </a:lnTo>
                  <a:lnTo>
                    <a:pt x="28015" y="19338"/>
                  </a:lnTo>
                  <a:lnTo>
                    <a:pt x="27747" y="16606"/>
                  </a:lnTo>
                  <a:lnTo>
                    <a:pt x="27640" y="13820"/>
                  </a:lnTo>
                  <a:lnTo>
                    <a:pt x="27586" y="11035"/>
                  </a:lnTo>
                  <a:lnTo>
                    <a:pt x="27640" y="8250"/>
                  </a:lnTo>
                  <a:lnTo>
                    <a:pt x="27747" y="5464"/>
                  </a:lnTo>
                  <a:lnTo>
                    <a:pt x="28015" y="2732"/>
                  </a:lnTo>
                  <a:lnTo>
                    <a:pt x="28336"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7"/>
            <p:cNvSpPr/>
            <p:nvPr/>
          </p:nvSpPr>
          <p:spPr>
            <a:xfrm>
              <a:off x="1190625" y="238125"/>
              <a:ext cx="5238750" cy="5238750"/>
            </a:xfrm>
            <a:custGeom>
              <a:rect b="b" l="l" r="r" t="t"/>
              <a:pathLst>
                <a:path extrusionOk="0" h="209550" w="209550">
                  <a:moveTo>
                    <a:pt x="104293" y="0"/>
                  </a:moveTo>
                  <a:lnTo>
                    <a:pt x="103811" y="107"/>
                  </a:lnTo>
                  <a:lnTo>
                    <a:pt x="103329" y="214"/>
                  </a:lnTo>
                  <a:lnTo>
                    <a:pt x="102900" y="375"/>
                  </a:lnTo>
                  <a:lnTo>
                    <a:pt x="102472" y="589"/>
                  </a:lnTo>
                  <a:lnTo>
                    <a:pt x="102097" y="803"/>
                  </a:lnTo>
                  <a:lnTo>
                    <a:pt x="101722" y="1125"/>
                  </a:lnTo>
                  <a:lnTo>
                    <a:pt x="101347" y="1393"/>
                  </a:lnTo>
                  <a:lnTo>
                    <a:pt x="101079" y="1768"/>
                  </a:lnTo>
                  <a:lnTo>
                    <a:pt x="100758" y="2143"/>
                  </a:lnTo>
                  <a:lnTo>
                    <a:pt x="100543" y="2518"/>
                  </a:lnTo>
                  <a:lnTo>
                    <a:pt x="100329" y="2946"/>
                  </a:lnTo>
                  <a:lnTo>
                    <a:pt x="100168" y="3375"/>
                  </a:lnTo>
                  <a:lnTo>
                    <a:pt x="100061" y="3857"/>
                  </a:lnTo>
                  <a:lnTo>
                    <a:pt x="99954" y="4339"/>
                  </a:lnTo>
                  <a:lnTo>
                    <a:pt x="99954" y="4821"/>
                  </a:lnTo>
                  <a:lnTo>
                    <a:pt x="99954" y="99954"/>
                  </a:lnTo>
                  <a:lnTo>
                    <a:pt x="4339" y="99954"/>
                  </a:lnTo>
                  <a:lnTo>
                    <a:pt x="3857" y="100061"/>
                  </a:lnTo>
                  <a:lnTo>
                    <a:pt x="3375" y="100168"/>
                  </a:lnTo>
                  <a:lnTo>
                    <a:pt x="2946" y="100329"/>
                  </a:lnTo>
                  <a:lnTo>
                    <a:pt x="2518" y="100543"/>
                  </a:lnTo>
                  <a:lnTo>
                    <a:pt x="2143" y="100758"/>
                  </a:lnTo>
                  <a:lnTo>
                    <a:pt x="1768" y="101079"/>
                  </a:lnTo>
                  <a:lnTo>
                    <a:pt x="1393" y="101347"/>
                  </a:lnTo>
                  <a:lnTo>
                    <a:pt x="1125" y="101722"/>
                  </a:lnTo>
                  <a:lnTo>
                    <a:pt x="803" y="102097"/>
                  </a:lnTo>
                  <a:lnTo>
                    <a:pt x="589" y="102472"/>
                  </a:lnTo>
                  <a:lnTo>
                    <a:pt x="375" y="102900"/>
                  </a:lnTo>
                  <a:lnTo>
                    <a:pt x="214" y="103329"/>
                  </a:lnTo>
                  <a:lnTo>
                    <a:pt x="107" y="103811"/>
                  </a:lnTo>
                  <a:lnTo>
                    <a:pt x="0" y="104293"/>
                  </a:lnTo>
                  <a:lnTo>
                    <a:pt x="0" y="104775"/>
                  </a:lnTo>
                  <a:lnTo>
                    <a:pt x="0" y="105257"/>
                  </a:lnTo>
                  <a:lnTo>
                    <a:pt x="107" y="105739"/>
                  </a:lnTo>
                  <a:lnTo>
                    <a:pt x="214" y="106221"/>
                  </a:lnTo>
                  <a:lnTo>
                    <a:pt x="375" y="106650"/>
                  </a:lnTo>
                  <a:lnTo>
                    <a:pt x="589" y="107078"/>
                  </a:lnTo>
                  <a:lnTo>
                    <a:pt x="803" y="107453"/>
                  </a:lnTo>
                  <a:lnTo>
                    <a:pt x="1125" y="107828"/>
                  </a:lnTo>
                  <a:lnTo>
                    <a:pt x="1393" y="108203"/>
                  </a:lnTo>
                  <a:lnTo>
                    <a:pt x="1768" y="108471"/>
                  </a:lnTo>
                  <a:lnTo>
                    <a:pt x="2143" y="108792"/>
                  </a:lnTo>
                  <a:lnTo>
                    <a:pt x="2518" y="109007"/>
                  </a:lnTo>
                  <a:lnTo>
                    <a:pt x="2946" y="109221"/>
                  </a:lnTo>
                  <a:lnTo>
                    <a:pt x="3375" y="109382"/>
                  </a:lnTo>
                  <a:lnTo>
                    <a:pt x="3857" y="109489"/>
                  </a:lnTo>
                  <a:lnTo>
                    <a:pt x="4339" y="109596"/>
                  </a:lnTo>
                  <a:lnTo>
                    <a:pt x="99954" y="109596"/>
                  </a:lnTo>
                  <a:lnTo>
                    <a:pt x="99954" y="204729"/>
                  </a:lnTo>
                  <a:lnTo>
                    <a:pt x="99954" y="205211"/>
                  </a:lnTo>
                  <a:lnTo>
                    <a:pt x="100061" y="205693"/>
                  </a:lnTo>
                  <a:lnTo>
                    <a:pt x="100168" y="206175"/>
                  </a:lnTo>
                  <a:lnTo>
                    <a:pt x="100329" y="206604"/>
                  </a:lnTo>
                  <a:lnTo>
                    <a:pt x="100543" y="207032"/>
                  </a:lnTo>
                  <a:lnTo>
                    <a:pt x="100758" y="207407"/>
                  </a:lnTo>
                  <a:lnTo>
                    <a:pt x="101079" y="207782"/>
                  </a:lnTo>
                  <a:lnTo>
                    <a:pt x="101347" y="208157"/>
                  </a:lnTo>
                  <a:lnTo>
                    <a:pt x="101722" y="208425"/>
                  </a:lnTo>
                  <a:lnTo>
                    <a:pt x="102097" y="208747"/>
                  </a:lnTo>
                  <a:lnTo>
                    <a:pt x="102472" y="208961"/>
                  </a:lnTo>
                  <a:lnTo>
                    <a:pt x="102900" y="209175"/>
                  </a:lnTo>
                  <a:lnTo>
                    <a:pt x="103329" y="209336"/>
                  </a:lnTo>
                  <a:lnTo>
                    <a:pt x="103811" y="209443"/>
                  </a:lnTo>
                  <a:lnTo>
                    <a:pt x="104293" y="209550"/>
                  </a:lnTo>
                  <a:lnTo>
                    <a:pt x="105257" y="209550"/>
                  </a:lnTo>
                  <a:lnTo>
                    <a:pt x="105739" y="209443"/>
                  </a:lnTo>
                  <a:lnTo>
                    <a:pt x="106221" y="209336"/>
                  </a:lnTo>
                  <a:lnTo>
                    <a:pt x="106650" y="209175"/>
                  </a:lnTo>
                  <a:lnTo>
                    <a:pt x="107078" y="208961"/>
                  </a:lnTo>
                  <a:lnTo>
                    <a:pt x="107453" y="208747"/>
                  </a:lnTo>
                  <a:lnTo>
                    <a:pt x="107828" y="208425"/>
                  </a:lnTo>
                  <a:lnTo>
                    <a:pt x="108203" y="208157"/>
                  </a:lnTo>
                  <a:lnTo>
                    <a:pt x="108471" y="207782"/>
                  </a:lnTo>
                  <a:lnTo>
                    <a:pt x="108792" y="207407"/>
                  </a:lnTo>
                  <a:lnTo>
                    <a:pt x="109007" y="207032"/>
                  </a:lnTo>
                  <a:lnTo>
                    <a:pt x="109221" y="206604"/>
                  </a:lnTo>
                  <a:lnTo>
                    <a:pt x="109382" y="206175"/>
                  </a:lnTo>
                  <a:lnTo>
                    <a:pt x="109489" y="205693"/>
                  </a:lnTo>
                  <a:lnTo>
                    <a:pt x="109596" y="205211"/>
                  </a:lnTo>
                  <a:lnTo>
                    <a:pt x="109596" y="204729"/>
                  </a:lnTo>
                  <a:lnTo>
                    <a:pt x="109596" y="109596"/>
                  </a:lnTo>
                  <a:lnTo>
                    <a:pt x="205211" y="109596"/>
                  </a:lnTo>
                  <a:lnTo>
                    <a:pt x="205693" y="109489"/>
                  </a:lnTo>
                  <a:lnTo>
                    <a:pt x="206175" y="109382"/>
                  </a:lnTo>
                  <a:lnTo>
                    <a:pt x="206604" y="109221"/>
                  </a:lnTo>
                  <a:lnTo>
                    <a:pt x="207032" y="109007"/>
                  </a:lnTo>
                  <a:lnTo>
                    <a:pt x="207407" y="108792"/>
                  </a:lnTo>
                  <a:lnTo>
                    <a:pt x="207782" y="108471"/>
                  </a:lnTo>
                  <a:lnTo>
                    <a:pt x="208157" y="108203"/>
                  </a:lnTo>
                  <a:lnTo>
                    <a:pt x="208425" y="107828"/>
                  </a:lnTo>
                  <a:lnTo>
                    <a:pt x="208747" y="107453"/>
                  </a:lnTo>
                  <a:lnTo>
                    <a:pt x="208961" y="107078"/>
                  </a:lnTo>
                  <a:lnTo>
                    <a:pt x="209175" y="106650"/>
                  </a:lnTo>
                  <a:lnTo>
                    <a:pt x="209336" y="106221"/>
                  </a:lnTo>
                  <a:lnTo>
                    <a:pt x="209443" y="105739"/>
                  </a:lnTo>
                  <a:lnTo>
                    <a:pt x="209550" y="105257"/>
                  </a:lnTo>
                  <a:lnTo>
                    <a:pt x="209550" y="104775"/>
                  </a:lnTo>
                  <a:lnTo>
                    <a:pt x="209550" y="104293"/>
                  </a:lnTo>
                  <a:lnTo>
                    <a:pt x="209443" y="103811"/>
                  </a:lnTo>
                  <a:lnTo>
                    <a:pt x="209336" y="103329"/>
                  </a:lnTo>
                  <a:lnTo>
                    <a:pt x="209175" y="102900"/>
                  </a:lnTo>
                  <a:lnTo>
                    <a:pt x="208961" y="102472"/>
                  </a:lnTo>
                  <a:lnTo>
                    <a:pt x="208747" y="102097"/>
                  </a:lnTo>
                  <a:lnTo>
                    <a:pt x="208425" y="101722"/>
                  </a:lnTo>
                  <a:lnTo>
                    <a:pt x="208157" y="101347"/>
                  </a:lnTo>
                  <a:lnTo>
                    <a:pt x="207782" y="101079"/>
                  </a:lnTo>
                  <a:lnTo>
                    <a:pt x="207407" y="100758"/>
                  </a:lnTo>
                  <a:lnTo>
                    <a:pt x="207032" y="100543"/>
                  </a:lnTo>
                  <a:lnTo>
                    <a:pt x="206604" y="100329"/>
                  </a:lnTo>
                  <a:lnTo>
                    <a:pt x="206175" y="100168"/>
                  </a:lnTo>
                  <a:lnTo>
                    <a:pt x="205693" y="100061"/>
                  </a:lnTo>
                  <a:lnTo>
                    <a:pt x="205211" y="99954"/>
                  </a:lnTo>
                  <a:lnTo>
                    <a:pt x="109596" y="99954"/>
                  </a:lnTo>
                  <a:lnTo>
                    <a:pt x="109596" y="4821"/>
                  </a:lnTo>
                  <a:lnTo>
                    <a:pt x="109596" y="4339"/>
                  </a:lnTo>
                  <a:lnTo>
                    <a:pt x="109489" y="3857"/>
                  </a:lnTo>
                  <a:lnTo>
                    <a:pt x="109382" y="3375"/>
                  </a:lnTo>
                  <a:lnTo>
                    <a:pt x="109221" y="2946"/>
                  </a:lnTo>
                  <a:lnTo>
                    <a:pt x="109007" y="2518"/>
                  </a:lnTo>
                  <a:lnTo>
                    <a:pt x="108792" y="2143"/>
                  </a:lnTo>
                  <a:lnTo>
                    <a:pt x="108471" y="1768"/>
                  </a:lnTo>
                  <a:lnTo>
                    <a:pt x="108203" y="1393"/>
                  </a:lnTo>
                  <a:lnTo>
                    <a:pt x="107828" y="1125"/>
                  </a:lnTo>
                  <a:lnTo>
                    <a:pt x="107453" y="803"/>
                  </a:lnTo>
                  <a:lnTo>
                    <a:pt x="107078" y="589"/>
                  </a:lnTo>
                  <a:lnTo>
                    <a:pt x="106650" y="375"/>
                  </a:lnTo>
                  <a:lnTo>
                    <a:pt x="106221" y="214"/>
                  </a:lnTo>
                  <a:lnTo>
                    <a:pt x="105739" y="107"/>
                  </a:lnTo>
                  <a:lnTo>
                    <a:pt x="105257" y="0"/>
                  </a:lnTo>
                  <a:close/>
                </a:path>
              </a:pathLst>
            </a:custGeom>
            <a:solidFill>
              <a:srgbClr val="1A7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7"/>
            <p:cNvSpPr/>
            <p:nvPr/>
          </p:nvSpPr>
          <p:spPr>
            <a:xfrm>
              <a:off x="1880275" y="927775"/>
              <a:ext cx="3859450" cy="3859450"/>
            </a:xfrm>
            <a:custGeom>
              <a:rect b="b" l="l" r="r" t="t"/>
              <a:pathLst>
                <a:path extrusionOk="0" h="154378" w="154378">
                  <a:moveTo>
                    <a:pt x="78689" y="19284"/>
                  </a:moveTo>
                  <a:lnTo>
                    <a:pt x="80189" y="19338"/>
                  </a:lnTo>
                  <a:lnTo>
                    <a:pt x="81635" y="19445"/>
                  </a:lnTo>
                  <a:lnTo>
                    <a:pt x="83135" y="19606"/>
                  </a:lnTo>
                  <a:lnTo>
                    <a:pt x="84581" y="19766"/>
                  </a:lnTo>
                  <a:lnTo>
                    <a:pt x="86027" y="19981"/>
                  </a:lnTo>
                  <a:lnTo>
                    <a:pt x="87420" y="20195"/>
                  </a:lnTo>
                  <a:lnTo>
                    <a:pt x="88866" y="20463"/>
                  </a:lnTo>
                  <a:lnTo>
                    <a:pt x="90259" y="20784"/>
                  </a:lnTo>
                  <a:lnTo>
                    <a:pt x="91652" y="21105"/>
                  </a:lnTo>
                  <a:lnTo>
                    <a:pt x="93045" y="21480"/>
                  </a:lnTo>
                  <a:lnTo>
                    <a:pt x="94384" y="21909"/>
                  </a:lnTo>
                  <a:lnTo>
                    <a:pt x="95776" y="22337"/>
                  </a:lnTo>
                  <a:lnTo>
                    <a:pt x="97116" y="22820"/>
                  </a:lnTo>
                  <a:lnTo>
                    <a:pt x="98401" y="23302"/>
                  </a:lnTo>
                  <a:lnTo>
                    <a:pt x="99740" y="23837"/>
                  </a:lnTo>
                  <a:lnTo>
                    <a:pt x="101026" y="24427"/>
                  </a:lnTo>
                  <a:lnTo>
                    <a:pt x="102311" y="25016"/>
                  </a:lnTo>
                  <a:lnTo>
                    <a:pt x="103543" y="25605"/>
                  </a:lnTo>
                  <a:lnTo>
                    <a:pt x="104775" y="26301"/>
                  </a:lnTo>
                  <a:lnTo>
                    <a:pt x="106007" y="26944"/>
                  </a:lnTo>
                  <a:lnTo>
                    <a:pt x="107240" y="27694"/>
                  </a:lnTo>
                  <a:lnTo>
                    <a:pt x="108418" y="28390"/>
                  </a:lnTo>
                  <a:lnTo>
                    <a:pt x="109543" y="29194"/>
                  </a:lnTo>
                  <a:lnTo>
                    <a:pt x="110721" y="29944"/>
                  </a:lnTo>
                  <a:lnTo>
                    <a:pt x="111846" y="30801"/>
                  </a:lnTo>
                  <a:lnTo>
                    <a:pt x="112917" y="31658"/>
                  </a:lnTo>
                  <a:lnTo>
                    <a:pt x="114042" y="32515"/>
                  </a:lnTo>
                  <a:lnTo>
                    <a:pt x="115060" y="33426"/>
                  </a:lnTo>
                  <a:lnTo>
                    <a:pt x="116131" y="34336"/>
                  </a:lnTo>
                  <a:lnTo>
                    <a:pt x="117149" y="35300"/>
                  </a:lnTo>
                  <a:lnTo>
                    <a:pt x="118113" y="36265"/>
                  </a:lnTo>
                  <a:lnTo>
                    <a:pt x="119078" y="37229"/>
                  </a:lnTo>
                  <a:lnTo>
                    <a:pt x="120042" y="38247"/>
                  </a:lnTo>
                  <a:lnTo>
                    <a:pt x="120952" y="39318"/>
                  </a:lnTo>
                  <a:lnTo>
                    <a:pt x="121863" y="40336"/>
                  </a:lnTo>
                  <a:lnTo>
                    <a:pt x="122720" y="41461"/>
                  </a:lnTo>
                  <a:lnTo>
                    <a:pt x="123577" y="42532"/>
                  </a:lnTo>
                  <a:lnTo>
                    <a:pt x="124434" y="43657"/>
                  </a:lnTo>
                  <a:lnTo>
                    <a:pt x="125184" y="44835"/>
                  </a:lnTo>
                  <a:lnTo>
                    <a:pt x="125988" y="45960"/>
                  </a:lnTo>
                  <a:lnTo>
                    <a:pt x="126684" y="47139"/>
                  </a:lnTo>
                  <a:lnTo>
                    <a:pt x="127434" y="48371"/>
                  </a:lnTo>
                  <a:lnTo>
                    <a:pt x="128077" y="49603"/>
                  </a:lnTo>
                  <a:lnTo>
                    <a:pt x="128773" y="50835"/>
                  </a:lnTo>
                  <a:lnTo>
                    <a:pt x="129362" y="52067"/>
                  </a:lnTo>
                  <a:lnTo>
                    <a:pt x="129951" y="53352"/>
                  </a:lnTo>
                  <a:lnTo>
                    <a:pt x="130541" y="54638"/>
                  </a:lnTo>
                  <a:lnTo>
                    <a:pt x="131076" y="55977"/>
                  </a:lnTo>
                  <a:lnTo>
                    <a:pt x="131558" y="57262"/>
                  </a:lnTo>
                  <a:lnTo>
                    <a:pt x="132041" y="58602"/>
                  </a:lnTo>
                  <a:lnTo>
                    <a:pt x="132469" y="59994"/>
                  </a:lnTo>
                  <a:lnTo>
                    <a:pt x="132898" y="61333"/>
                  </a:lnTo>
                  <a:lnTo>
                    <a:pt x="133273" y="62726"/>
                  </a:lnTo>
                  <a:lnTo>
                    <a:pt x="133594" y="64119"/>
                  </a:lnTo>
                  <a:lnTo>
                    <a:pt x="133915" y="65512"/>
                  </a:lnTo>
                  <a:lnTo>
                    <a:pt x="134183" y="66958"/>
                  </a:lnTo>
                  <a:lnTo>
                    <a:pt x="134397" y="68351"/>
                  </a:lnTo>
                  <a:lnTo>
                    <a:pt x="134612" y="69797"/>
                  </a:lnTo>
                  <a:lnTo>
                    <a:pt x="134772" y="71243"/>
                  </a:lnTo>
                  <a:lnTo>
                    <a:pt x="134933" y="72743"/>
                  </a:lnTo>
                  <a:lnTo>
                    <a:pt x="135040" y="74189"/>
                  </a:lnTo>
                  <a:lnTo>
                    <a:pt x="135094" y="75689"/>
                  </a:lnTo>
                  <a:lnTo>
                    <a:pt x="135094" y="77189"/>
                  </a:lnTo>
                  <a:lnTo>
                    <a:pt x="135094" y="78689"/>
                  </a:lnTo>
                  <a:lnTo>
                    <a:pt x="135040" y="80189"/>
                  </a:lnTo>
                  <a:lnTo>
                    <a:pt x="134933" y="81635"/>
                  </a:lnTo>
                  <a:lnTo>
                    <a:pt x="134772" y="83135"/>
                  </a:lnTo>
                  <a:lnTo>
                    <a:pt x="134612" y="84581"/>
                  </a:lnTo>
                  <a:lnTo>
                    <a:pt x="134397" y="86027"/>
                  </a:lnTo>
                  <a:lnTo>
                    <a:pt x="134183" y="87420"/>
                  </a:lnTo>
                  <a:lnTo>
                    <a:pt x="133915" y="88866"/>
                  </a:lnTo>
                  <a:lnTo>
                    <a:pt x="133594" y="90259"/>
                  </a:lnTo>
                  <a:lnTo>
                    <a:pt x="133273" y="91652"/>
                  </a:lnTo>
                  <a:lnTo>
                    <a:pt x="132898" y="93045"/>
                  </a:lnTo>
                  <a:lnTo>
                    <a:pt x="132469" y="94384"/>
                  </a:lnTo>
                  <a:lnTo>
                    <a:pt x="132041" y="95776"/>
                  </a:lnTo>
                  <a:lnTo>
                    <a:pt x="131558" y="97116"/>
                  </a:lnTo>
                  <a:lnTo>
                    <a:pt x="131076" y="98401"/>
                  </a:lnTo>
                  <a:lnTo>
                    <a:pt x="130541" y="99740"/>
                  </a:lnTo>
                  <a:lnTo>
                    <a:pt x="129951" y="101026"/>
                  </a:lnTo>
                  <a:lnTo>
                    <a:pt x="129362" y="102311"/>
                  </a:lnTo>
                  <a:lnTo>
                    <a:pt x="128773" y="103543"/>
                  </a:lnTo>
                  <a:lnTo>
                    <a:pt x="128077" y="104775"/>
                  </a:lnTo>
                  <a:lnTo>
                    <a:pt x="127434" y="106007"/>
                  </a:lnTo>
                  <a:lnTo>
                    <a:pt x="126684" y="107240"/>
                  </a:lnTo>
                  <a:lnTo>
                    <a:pt x="125988" y="108418"/>
                  </a:lnTo>
                  <a:lnTo>
                    <a:pt x="125184" y="109543"/>
                  </a:lnTo>
                  <a:lnTo>
                    <a:pt x="124434" y="110721"/>
                  </a:lnTo>
                  <a:lnTo>
                    <a:pt x="123577" y="111846"/>
                  </a:lnTo>
                  <a:lnTo>
                    <a:pt x="122720" y="112917"/>
                  </a:lnTo>
                  <a:lnTo>
                    <a:pt x="121863" y="114042"/>
                  </a:lnTo>
                  <a:lnTo>
                    <a:pt x="120952" y="115060"/>
                  </a:lnTo>
                  <a:lnTo>
                    <a:pt x="120042" y="116131"/>
                  </a:lnTo>
                  <a:lnTo>
                    <a:pt x="119078" y="117149"/>
                  </a:lnTo>
                  <a:lnTo>
                    <a:pt x="118113" y="118113"/>
                  </a:lnTo>
                  <a:lnTo>
                    <a:pt x="117149" y="119078"/>
                  </a:lnTo>
                  <a:lnTo>
                    <a:pt x="116131" y="120042"/>
                  </a:lnTo>
                  <a:lnTo>
                    <a:pt x="115060" y="120952"/>
                  </a:lnTo>
                  <a:lnTo>
                    <a:pt x="114042" y="121863"/>
                  </a:lnTo>
                  <a:lnTo>
                    <a:pt x="112917" y="122720"/>
                  </a:lnTo>
                  <a:lnTo>
                    <a:pt x="111846" y="123577"/>
                  </a:lnTo>
                  <a:lnTo>
                    <a:pt x="110721" y="124434"/>
                  </a:lnTo>
                  <a:lnTo>
                    <a:pt x="109543" y="125184"/>
                  </a:lnTo>
                  <a:lnTo>
                    <a:pt x="108418" y="125988"/>
                  </a:lnTo>
                  <a:lnTo>
                    <a:pt x="107240" y="126684"/>
                  </a:lnTo>
                  <a:lnTo>
                    <a:pt x="106007" y="127434"/>
                  </a:lnTo>
                  <a:lnTo>
                    <a:pt x="104775" y="128077"/>
                  </a:lnTo>
                  <a:lnTo>
                    <a:pt x="103543" y="128773"/>
                  </a:lnTo>
                  <a:lnTo>
                    <a:pt x="102311" y="129362"/>
                  </a:lnTo>
                  <a:lnTo>
                    <a:pt x="101026" y="129951"/>
                  </a:lnTo>
                  <a:lnTo>
                    <a:pt x="99740" y="130541"/>
                  </a:lnTo>
                  <a:lnTo>
                    <a:pt x="98401" y="131076"/>
                  </a:lnTo>
                  <a:lnTo>
                    <a:pt x="97116" y="131558"/>
                  </a:lnTo>
                  <a:lnTo>
                    <a:pt x="95776" y="132041"/>
                  </a:lnTo>
                  <a:lnTo>
                    <a:pt x="94384" y="132469"/>
                  </a:lnTo>
                  <a:lnTo>
                    <a:pt x="93045" y="132898"/>
                  </a:lnTo>
                  <a:lnTo>
                    <a:pt x="91652" y="133273"/>
                  </a:lnTo>
                  <a:lnTo>
                    <a:pt x="90259" y="133594"/>
                  </a:lnTo>
                  <a:lnTo>
                    <a:pt x="88866" y="133915"/>
                  </a:lnTo>
                  <a:lnTo>
                    <a:pt x="87420" y="134183"/>
                  </a:lnTo>
                  <a:lnTo>
                    <a:pt x="86027" y="134397"/>
                  </a:lnTo>
                  <a:lnTo>
                    <a:pt x="84581" y="134612"/>
                  </a:lnTo>
                  <a:lnTo>
                    <a:pt x="83135" y="134772"/>
                  </a:lnTo>
                  <a:lnTo>
                    <a:pt x="81635" y="134933"/>
                  </a:lnTo>
                  <a:lnTo>
                    <a:pt x="80189" y="135040"/>
                  </a:lnTo>
                  <a:lnTo>
                    <a:pt x="78689" y="135094"/>
                  </a:lnTo>
                  <a:lnTo>
                    <a:pt x="75689" y="135094"/>
                  </a:lnTo>
                  <a:lnTo>
                    <a:pt x="74189" y="135040"/>
                  </a:lnTo>
                  <a:lnTo>
                    <a:pt x="72743" y="134933"/>
                  </a:lnTo>
                  <a:lnTo>
                    <a:pt x="71243" y="134772"/>
                  </a:lnTo>
                  <a:lnTo>
                    <a:pt x="69797" y="134612"/>
                  </a:lnTo>
                  <a:lnTo>
                    <a:pt x="68351" y="134397"/>
                  </a:lnTo>
                  <a:lnTo>
                    <a:pt x="66958" y="134183"/>
                  </a:lnTo>
                  <a:lnTo>
                    <a:pt x="65512" y="133915"/>
                  </a:lnTo>
                  <a:lnTo>
                    <a:pt x="64119" y="133594"/>
                  </a:lnTo>
                  <a:lnTo>
                    <a:pt x="62726" y="133273"/>
                  </a:lnTo>
                  <a:lnTo>
                    <a:pt x="61333" y="132898"/>
                  </a:lnTo>
                  <a:lnTo>
                    <a:pt x="59994" y="132469"/>
                  </a:lnTo>
                  <a:lnTo>
                    <a:pt x="58602" y="132041"/>
                  </a:lnTo>
                  <a:lnTo>
                    <a:pt x="57262" y="131558"/>
                  </a:lnTo>
                  <a:lnTo>
                    <a:pt x="55977" y="131076"/>
                  </a:lnTo>
                  <a:lnTo>
                    <a:pt x="54638" y="130541"/>
                  </a:lnTo>
                  <a:lnTo>
                    <a:pt x="53352" y="129951"/>
                  </a:lnTo>
                  <a:lnTo>
                    <a:pt x="52067" y="129362"/>
                  </a:lnTo>
                  <a:lnTo>
                    <a:pt x="50835" y="128773"/>
                  </a:lnTo>
                  <a:lnTo>
                    <a:pt x="49603" y="128077"/>
                  </a:lnTo>
                  <a:lnTo>
                    <a:pt x="48371" y="127434"/>
                  </a:lnTo>
                  <a:lnTo>
                    <a:pt x="47139" y="126684"/>
                  </a:lnTo>
                  <a:lnTo>
                    <a:pt x="45960" y="125988"/>
                  </a:lnTo>
                  <a:lnTo>
                    <a:pt x="44835" y="125184"/>
                  </a:lnTo>
                  <a:lnTo>
                    <a:pt x="43657" y="124434"/>
                  </a:lnTo>
                  <a:lnTo>
                    <a:pt x="42532" y="123577"/>
                  </a:lnTo>
                  <a:lnTo>
                    <a:pt x="41461" y="122720"/>
                  </a:lnTo>
                  <a:lnTo>
                    <a:pt x="40336" y="121863"/>
                  </a:lnTo>
                  <a:lnTo>
                    <a:pt x="39318" y="120952"/>
                  </a:lnTo>
                  <a:lnTo>
                    <a:pt x="38247" y="120042"/>
                  </a:lnTo>
                  <a:lnTo>
                    <a:pt x="37229" y="119078"/>
                  </a:lnTo>
                  <a:lnTo>
                    <a:pt x="36265" y="118113"/>
                  </a:lnTo>
                  <a:lnTo>
                    <a:pt x="35300" y="117149"/>
                  </a:lnTo>
                  <a:lnTo>
                    <a:pt x="34336" y="116131"/>
                  </a:lnTo>
                  <a:lnTo>
                    <a:pt x="33426" y="115060"/>
                  </a:lnTo>
                  <a:lnTo>
                    <a:pt x="32515" y="114042"/>
                  </a:lnTo>
                  <a:lnTo>
                    <a:pt x="31658" y="112917"/>
                  </a:lnTo>
                  <a:lnTo>
                    <a:pt x="30801" y="111846"/>
                  </a:lnTo>
                  <a:lnTo>
                    <a:pt x="29944" y="110721"/>
                  </a:lnTo>
                  <a:lnTo>
                    <a:pt x="29194" y="109543"/>
                  </a:lnTo>
                  <a:lnTo>
                    <a:pt x="28390" y="108418"/>
                  </a:lnTo>
                  <a:lnTo>
                    <a:pt x="27694" y="107240"/>
                  </a:lnTo>
                  <a:lnTo>
                    <a:pt x="26944" y="106007"/>
                  </a:lnTo>
                  <a:lnTo>
                    <a:pt x="26301" y="104775"/>
                  </a:lnTo>
                  <a:lnTo>
                    <a:pt x="25605" y="103543"/>
                  </a:lnTo>
                  <a:lnTo>
                    <a:pt x="25016" y="102311"/>
                  </a:lnTo>
                  <a:lnTo>
                    <a:pt x="24427" y="101026"/>
                  </a:lnTo>
                  <a:lnTo>
                    <a:pt x="23837" y="99740"/>
                  </a:lnTo>
                  <a:lnTo>
                    <a:pt x="23302" y="98401"/>
                  </a:lnTo>
                  <a:lnTo>
                    <a:pt x="22820" y="97116"/>
                  </a:lnTo>
                  <a:lnTo>
                    <a:pt x="22337" y="95776"/>
                  </a:lnTo>
                  <a:lnTo>
                    <a:pt x="21909" y="94384"/>
                  </a:lnTo>
                  <a:lnTo>
                    <a:pt x="21480" y="93045"/>
                  </a:lnTo>
                  <a:lnTo>
                    <a:pt x="21105" y="91652"/>
                  </a:lnTo>
                  <a:lnTo>
                    <a:pt x="20784" y="90259"/>
                  </a:lnTo>
                  <a:lnTo>
                    <a:pt x="20463" y="88866"/>
                  </a:lnTo>
                  <a:lnTo>
                    <a:pt x="20195" y="87420"/>
                  </a:lnTo>
                  <a:lnTo>
                    <a:pt x="19981" y="86027"/>
                  </a:lnTo>
                  <a:lnTo>
                    <a:pt x="19766" y="84581"/>
                  </a:lnTo>
                  <a:lnTo>
                    <a:pt x="19606" y="83135"/>
                  </a:lnTo>
                  <a:lnTo>
                    <a:pt x="19445" y="81635"/>
                  </a:lnTo>
                  <a:lnTo>
                    <a:pt x="19338" y="80189"/>
                  </a:lnTo>
                  <a:lnTo>
                    <a:pt x="19284" y="78689"/>
                  </a:lnTo>
                  <a:lnTo>
                    <a:pt x="19284" y="77189"/>
                  </a:lnTo>
                  <a:lnTo>
                    <a:pt x="19284" y="75689"/>
                  </a:lnTo>
                  <a:lnTo>
                    <a:pt x="19338" y="74189"/>
                  </a:lnTo>
                  <a:lnTo>
                    <a:pt x="19445" y="72743"/>
                  </a:lnTo>
                  <a:lnTo>
                    <a:pt x="19606" y="71243"/>
                  </a:lnTo>
                  <a:lnTo>
                    <a:pt x="19766" y="69797"/>
                  </a:lnTo>
                  <a:lnTo>
                    <a:pt x="19981" y="68351"/>
                  </a:lnTo>
                  <a:lnTo>
                    <a:pt x="20195" y="66958"/>
                  </a:lnTo>
                  <a:lnTo>
                    <a:pt x="20463" y="65512"/>
                  </a:lnTo>
                  <a:lnTo>
                    <a:pt x="20784" y="64119"/>
                  </a:lnTo>
                  <a:lnTo>
                    <a:pt x="21105" y="62726"/>
                  </a:lnTo>
                  <a:lnTo>
                    <a:pt x="21480" y="61333"/>
                  </a:lnTo>
                  <a:lnTo>
                    <a:pt x="21909" y="59994"/>
                  </a:lnTo>
                  <a:lnTo>
                    <a:pt x="22337" y="58602"/>
                  </a:lnTo>
                  <a:lnTo>
                    <a:pt x="22820" y="57262"/>
                  </a:lnTo>
                  <a:lnTo>
                    <a:pt x="23302" y="55977"/>
                  </a:lnTo>
                  <a:lnTo>
                    <a:pt x="23837" y="54638"/>
                  </a:lnTo>
                  <a:lnTo>
                    <a:pt x="24427" y="53352"/>
                  </a:lnTo>
                  <a:lnTo>
                    <a:pt x="25016" y="52067"/>
                  </a:lnTo>
                  <a:lnTo>
                    <a:pt x="25605" y="50835"/>
                  </a:lnTo>
                  <a:lnTo>
                    <a:pt x="26301" y="49603"/>
                  </a:lnTo>
                  <a:lnTo>
                    <a:pt x="26944" y="48371"/>
                  </a:lnTo>
                  <a:lnTo>
                    <a:pt x="27694" y="47139"/>
                  </a:lnTo>
                  <a:lnTo>
                    <a:pt x="28390" y="45960"/>
                  </a:lnTo>
                  <a:lnTo>
                    <a:pt x="29194" y="44835"/>
                  </a:lnTo>
                  <a:lnTo>
                    <a:pt x="29944" y="43657"/>
                  </a:lnTo>
                  <a:lnTo>
                    <a:pt x="30801" y="42532"/>
                  </a:lnTo>
                  <a:lnTo>
                    <a:pt x="31658" y="41461"/>
                  </a:lnTo>
                  <a:lnTo>
                    <a:pt x="32515" y="40336"/>
                  </a:lnTo>
                  <a:lnTo>
                    <a:pt x="33426" y="39318"/>
                  </a:lnTo>
                  <a:lnTo>
                    <a:pt x="34336" y="38247"/>
                  </a:lnTo>
                  <a:lnTo>
                    <a:pt x="35300" y="37229"/>
                  </a:lnTo>
                  <a:lnTo>
                    <a:pt x="36265" y="36265"/>
                  </a:lnTo>
                  <a:lnTo>
                    <a:pt x="37229" y="35300"/>
                  </a:lnTo>
                  <a:lnTo>
                    <a:pt x="38247" y="34336"/>
                  </a:lnTo>
                  <a:lnTo>
                    <a:pt x="39318" y="33426"/>
                  </a:lnTo>
                  <a:lnTo>
                    <a:pt x="40336" y="32515"/>
                  </a:lnTo>
                  <a:lnTo>
                    <a:pt x="41461" y="31658"/>
                  </a:lnTo>
                  <a:lnTo>
                    <a:pt x="42532" y="30801"/>
                  </a:lnTo>
                  <a:lnTo>
                    <a:pt x="43657" y="29944"/>
                  </a:lnTo>
                  <a:lnTo>
                    <a:pt x="44835" y="29194"/>
                  </a:lnTo>
                  <a:lnTo>
                    <a:pt x="45960" y="28390"/>
                  </a:lnTo>
                  <a:lnTo>
                    <a:pt x="47139" y="27694"/>
                  </a:lnTo>
                  <a:lnTo>
                    <a:pt x="48371" y="26944"/>
                  </a:lnTo>
                  <a:lnTo>
                    <a:pt x="49603" y="26301"/>
                  </a:lnTo>
                  <a:lnTo>
                    <a:pt x="50835" y="25605"/>
                  </a:lnTo>
                  <a:lnTo>
                    <a:pt x="52067" y="25016"/>
                  </a:lnTo>
                  <a:lnTo>
                    <a:pt x="53352" y="24427"/>
                  </a:lnTo>
                  <a:lnTo>
                    <a:pt x="54638" y="23837"/>
                  </a:lnTo>
                  <a:lnTo>
                    <a:pt x="55977" y="23302"/>
                  </a:lnTo>
                  <a:lnTo>
                    <a:pt x="57262" y="22820"/>
                  </a:lnTo>
                  <a:lnTo>
                    <a:pt x="58602" y="22337"/>
                  </a:lnTo>
                  <a:lnTo>
                    <a:pt x="59994" y="21909"/>
                  </a:lnTo>
                  <a:lnTo>
                    <a:pt x="61333" y="21480"/>
                  </a:lnTo>
                  <a:lnTo>
                    <a:pt x="62726" y="21105"/>
                  </a:lnTo>
                  <a:lnTo>
                    <a:pt x="64119" y="20784"/>
                  </a:lnTo>
                  <a:lnTo>
                    <a:pt x="65512" y="20463"/>
                  </a:lnTo>
                  <a:lnTo>
                    <a:pt x="66958" y="20195"/>
                  </a:lnTo>
                  <a:lnTo>
                    <a:pt x="68351" y="19981"/>
                  </a:lnTo>
                  <a:lnTo>
                    <a:pt x="69797" y="19766"/>
                  </a:lnTo>
                  <a:lnTo>
                    <a:pt x="71243" y="19606"/>
                  </a:lnTo>
                  <a:lnTo>
                    <a:pt x="72743" y="19445"/>
                  </a:lnTo>
                  <a:lnTo>
                    <a:pt x="74189" y="19338"/>
                  </a:lnTo>
                  <a:lnTo>
                    <a:pt x="75689" y="19284"/>
                  </a:lnTo>
                  <a:close/>
                  <a:moveTo>
                    <a:pt x="75207" y="0"/>
                  </a:moveTo>
                  <a:lnTo>
                    <a:pt x="73225" y="108"/>
                  </a:lnTo>
                  <a:lnTo>
                    <a:pt x="71243" y="215"/>
                  </a:lnTo>
                  <a:lnTo>
                    <a:pt x="69315" y="375"/>
                  </a:lnTo>
                  <a:lnTo>
                    <a:pt x="67333" y="590"/>
                  </a:lnTo>
                  <a:lnTo>
                    <a:pt x="65458" y="858"/>
                  </a:lnTo>
                  <a:lnTo>
                    <a:pt x="63530" y="1179"/>
                  </a:lnTo>
                  <a:lnTo>
                    <a:pt x="61655" y="1554"/>
                  </a:lnTo>
                  <a:lnTo>
                    <a:pt x="59780" y="1982"/>
                  </a:lnTo>
                  <a:lnTo>
                    <a:pt x="57905" y="2411"/>
                  </a:lnTo>
                  <a:lnTo>
                    <a:pt x="56030" y="2893"/>
                  </a:lnTo>
                  <a:lnTo>
                    <a:pt x="54209" y="3482"/>
                  </a:lnTo>
                  <a:lnTo>
                    <a:pt x="52442" y="4018"/>
                  </a:lnTo>
                  <a:lnTo>
                    <a:pt x="50620" y="4661"/>
                  </a:lnTo>
                  <a:lnTo>
                    <a:pt x="48906" y="5357"/>
                  </a:lnTo>
                  <a:lnTo>
                    <a:pt x="47139" y="6053"/>
                  </a:lnTo>
                  <a:lnTo>
                    <a:pt x="45424" y="6803"/>
                  </a:lnTo>
                  <a:lnTo>
                    <a:pt x="43710" y="7607"/>
                  </a:lnTo>
                  <a:lnTo>
                    <a:pt x="42050" y="8410"/>
                  </a:lnTo>
                  <a:lnTo>
                    <a:pt x="40389" y="9321"/>
                  </a:lnTo>
                  <a:lnTo>
                    <a:pt x="38782" y="10232"/>
                  </a:lnTo>
                  <a:lnTo>
                    <a:pt x="37175" y="11142"/>
                  </a:lnTo>
                  <a:lnTo>
                    <a:pt x="35568" y="12160"/>
                  </a:lnTo>
                  <a:lnTo>
                    <a:pt x="34015" y="13178"/>
                  </a:lnTo>
                  <a:lnTo>
                    <a:pt x="32515" y="14249"/>
                  </a:lnTo>
                  <a:lnTo>
                    <a:pt x="31015" y="15320"/>
                  </a:lnTo>
                  <a:lnTo>
                    <a:pt x="29515" y="16445"/>
                  </a:lnTo>
                  <a:lnTo>
                    <a:pt x="28069" y="17624"/>
                  </a:lnTo>
                  <a:lnTo>
                    <a:pt x="26676" y="18802"/>
                  </a:lnTo>
                  <a:lnTo>
                    <a:pt x="25284" y="20034"/>
                  </a:lnTo>
                  <a:lnTo>
                    <a:pt x="23944" y="21320"/>
                  </a:lnTo>
                  <a:lnTo>
                    <a:pt x="22605" y="22605"/>
                  </a:lnTo>
                  <a:lnTo>
                    <a:pt x="21320" y="23944"/>
                  </a:lnTo>
                  <a:lnTo>
                    <a:pt x="20034" y="25284"/>
                  </a:lnTo>
                  <a:lnTo>
                    <a:pt x="18802" y="26676"/>
                  </a:lnTo>
                  <a:lnTo>
                    <a:pt x="17624" y="28069"/>
                  </a:lnTo>
                  <a:lnTo>
                    <a:pt x="16445" y="29515"/>
                  </a:lnTo>
                  <a:lnTo>
                    <a:pt x="15320" y="31015"/>
                  </a:lnTo>
                  <a:lnTo>
                    <a:pt x="14249" y="32515"/>
                  </a:lnTo>
                  <a:lnTo>
                    <a:pt x="13178" y="34015"/>
                  </a:lnTo>
                  <a:lnTo>
                    <a:pt x="12160" y="35568"/>
                  </a:lnTo>
                  <a:lnTo>
                    <a:pt x="11142" y="37175"/>
                  </a:lnTo>
                  <a:lnTo>
                    <a:pt x="10232" y="38782"/>
                  </a:lnTo>
                  <a:lnTo>
                    <a:pt x="9321" y="40389"/>
                  </a:lnTo>
                  <a:lnTo>
                    <a:pt x="8410" y="42050"/>
                  </a:lnTo>
                  <a:lnTo>
                    <a:pt x="7607" y="43710"/>
                  </a:lnTo>
                  <a:lnTo>
                    <a:pt x="6803" y="45424"/>
                  </a:lnTo>
                  <a:lnTo>
                    <a:pt x="6053" y="47139"/>
                  </a:lnTo>
                  <a:lnTo>
                    <a:pt x="5357" y="48906"/>
                  </a:lnTo>
                  <a:lnTo>
                    <a:pt x="4661" y="50620"/>
                  </a:lnTo>
                  <a:lnTo>
                    <a:pt x="4018" y="52442"/>
                  </a:lnTo>
                  <a:lnTo>
                    <a:pt x="3482" y="54209"/>
                  </a:lnTo>
                  <a:lnTo>
                    <a:pt x="2893" y="56030"/>
                  </a:lnTo>
                  <a:lnTo>
                    <a:pt x="2411" y="57905"/>
                  </a:lnTo>
                  <a:lnTo>
                    <a:pt x="1982" y="59780"/>
                  </a:lnTo>
                  <a:lnTo>
                    <a:pt x="1554" y="61655"/>
                  </a:lnTo>
                  <a:lnTo>
                    <a:pt x="1179" y="63530"/>
                  </a:lnTo>
                  <a:lnTo>
                    <a:pt x="858" y="65458"/>
                  </a:lnTo>
                  <a:lnTo>
                    <a:pt x="590" y="67333"/>
                  </a:lnTo>
                  <a:lnTo>
                    <a:pt x="375" y="69315"/>
                  </a:lnTo>
                  <a:lnTo>
                    <a:pt x="215" y="71243"/>
                  </a:lnTo>
                  <a:lnTo>
                    <a:pt x="108" y="73225"/>
                  </a:lnTo>
                  <a:lnTo>
                    <a:pt x="0" y="75207"/>
                  </a:lnTo>
                  <a:lnTo>
                    <a:pt x="0" y="77189"/>
                  </a:lnTo>
                  <a:lnTo>
                    <a:pt x="0" y="79171"/>
                  </a:lnTo>
                  <a:lnTo>
                    <a:pt x="108" y="81153"/>
                  </a:lnTo>
                  <a:lnTo>
                    <a:pt x="215" y="83135"/>
                  </a:lnTo>
                  <a:lnTo>
                    <a:pt x="375" y="85063"/>
                  </a:lnTo>
                  <a:lnTo>
                    <a:pt x="590" y="87045"/>
                  </a:lnTo>
                  <a:lnTo>
                    <a:pt x="858" y="88920"/>
                  </a:lnTo>
                  <a:lnTo>
                    <a:pt x="1179" y="90848"/>
                  </a:lnTo>
                  <a:lnTo>
                    <a:pt x="1554" y="92723"/>
                  </a:lnTo>
                  <a:lnTo>
                    <a:pt x="1982" y="94598"/>
                  </a:lnTo>
                  <a:lnTo>
                    <a:pt x="2411" y="96473"/>
                  </a:lnTo>
                  <a:lnTo>
                    <a:pt x="2893" y="98348"/>
                  </a:lnTo>
                  <a:lnTo>
                    <a:pt x="3482" y="100169"/>
                  </a:lnTo>
                  <a:lnTo>
                    <a:pt x="4018" y="101936"/>
                  </a:lnTo>
                  <a:lnTo>
                    <a:pt x="4661" y="103758"/>
                  </a:lnTo>
                  <a:lnTo>
                    <a:pt x="5357" y="105472"/>
                  </a:lnTo>
                  <a:lnTo>
                    <a:pt x="6053" y="107240"/>
                  </a:lnTo>
                  <a:lnTo>
                    <a:pt x="6803" y="108954"/>
                  </a:lnTo>
                  <a:lnTo>
                    <a:pt x="7607" y="110668"/>
                  </a:lnTo>
                  <a:lnTo>
                    <a:pt x="8410" y="112328"/>
                  </a:lnTo>
                  <a:lnTo>
                    <a:pt x="9321" y="113989"/>
                  </a:lnTo>
                  <a:lnTo>
                    <a:pt x="10232" y="115596"/>
                  </a:lnTo>
                  <a:lnTo>
                    <a:pt x="11142" y="117203"/>
                  </a:lnTo>
                  <a:lnTo>
                    <a:pt x="12160" y="118810"/>
                  </a:lnTo>
                  <a:lnTo>
                    <a:pt x="13178" y="120363"/>
                  </a:lnTo>
                  <a:lnTo>
                    <a:pt x="14249" y="121863"/>
                  </a:lnTo>
                  <a:lnTo>
                    <a:pt x="15320" y="123363"/>
                  </a:lnTo>
                  <a:lnTo>
                    <a:pt x="16445" y="124863"/>
                  </a:lnTo>
                  <a:lnTo>
                    <a:pt x="17624" y="126309"/>
                  </a:lnTo>
                  <a:lnTo>
                    <a:pt x="18802" y="127702"/>
                  </a:lnTo>
                  <a:lnTo>
                    <a:pt x="20034" y="129094"/>
                  </a:lnTo>
                  <a:lnTo>
                    <a:pt x="21320" y="130434"/>
                  </a:lnTo>
                  <a:lnTo>
                    <a:pt x="22605" y="131773"/>
                  </a:lnTo>
                  <a:lnTo>
                    <a:pt x="23944" y="133058"/>
                  </a:lnTo>
                  <a:lnTo>
                    <a:pt x="25284" y="134344"/>
                  </a:lnTo>
                  <a:lnTo>
                    <a:pt x="26676" y="135576"/>
                  </a:lnTo>
                  <a:lnTo>
                    <a:pt x="28069" y="136754"/>
                  </a:lnTo>
                  <a:lnTo>
                    <a:pt x="29515" y="137933"/>
                  </a:lnTo>
                  <a:lnTo>
                    <a:pt x="31015" y="139058"/>
                  </a:lnTo>
                  <a:lnTo>
                    <a:pt x="32515" y="140129"/>
                  </a:lnTo>
                  <a:lnTo>
                    <a:pt x="34015" y="141200"/>
                  </a:lnTo>
                  <a:lnTo>
                    <a:pt x="35568" y="142218"/>
                  </a:lnTo>
                  <a:lnTo>
                    <a:pt x="37175" y="143236"/>
                  </a:lnTo>
                  <a:lnTo>
                    <a:pt x="38782" y="144146"/>
                  </a:lnTo>
                  <a:lnTo>
                    <a:pt x="40389" y="145057"/>
                  </a:lnTo>
                  <a:lnTo>
                    <a:pt x="42050" y="145968"/>
                  </a:lnTo>
                  <a:lnTo>
                    <a:pt x="43710" y="146771"/>
                  </a:lnTo>
                  <a:lnTo>
                    <a:pt x="45424" y="147575"/>
                  </a:lnTo>
                  <a:lnTo>
                    <a:pt x="47139" y="148325"/>
                  </a:lnTo>
                  <a:lnTo>
                    <a:pt x="48906" y="149021"/>
                  </a:lnTo>
                  <a:lnTo>
                    <a:pt x="50620" y="149717"/>
                  </a:lnTo>
                  <a:lnTo>
                    <a:pt x="52442" y="150360"/>
                  </a:lnTo>
                  <a:lnTo>
                    <a:pt x="54209" y="150896"/>
                  </a:lnTo>
                  <a:lnTo>
                    <a:pt x="56030" y="151485"/>
                  </a:lnTo>
                  <a:lnTo>
                    <a:pt x="57905" y="151967"/>
                  </a:lnTo>
                  <a:lnTo>
                    <a:pt x="59780" y="152396"/>
                  </a:lnTo>
                  <a:lnTo>
                    <a:pt x="61655" y="152824"/>
                  </a:lnTo>
                  <a:lnTo>
                    <a:pt x="63530" y="153199"/>
                  </a:lnTo>
                  <a:lnTo>
                    <a:pt x="65458" y="153520"/>
                  </a:lnTo>
                  <a:lnTo>
                    <a:pt x="67333" y="153788"/>
                  </a:lnTo>
                  <a:lnTo>
                    <a:pt x="69315" y="154003"/>
                  </a:lnTo>
                  <a:lnTo>
                    <a:pt x="71243" y="154163"/>
                  </a:lnTo>
                  <a:lnTo>
                    <a:pt x="73225" y="154270"/>
                  </a:lnTo>
                  <a:lnTo>
                    <a:pt x="75207" y="154378"/>
                  </a:lnTo>
                  <a:lnTo>
                    <a:pt x="79171" y="154378"/>
                  </a:lnTo>
                  <a:lnTo>
                    <a:pt x="81153" y="154270"/>
                  </a:lnTo>
                  <a:lnTo>
                    <a:pt x="83135" y="154163"/>
                  </a:lnTo>
                  <a:lnTo>
                    <a:pt x="85063" y="154003"/>
                  </a:lnTo>
                  <a:lnTo>
                    <a:pt x="87045" y="153788"/>
                  </a:lnTo>
                  <a:lnTo>
                    <a:pt x="88920" y="153520"/>
                  </a:lnTo>
                  <a:lnTo>
                    <a:pt x="90848" y="153199"/>
                  </a:lnTo>
                  <a:lnTo>
                    <a:pt x="92723" y="152824"/>
                  </a:lnTo>
                  <a:lnTo>
                    <a:pt x="94598" y="152396"/>
                  </a:lnTo>
                  <a:lnTo>
                    <a:pt x="96473" y="151967"/>
                  </a:lnTo>
                  <a:lnTo>
                    <a:pt x="98348" y="151485"/>
                  </a:lnTo>
                  <a:lnTo>
                    <a:pt x="100169" y="150896"/>
                  </a:lnTo>
                  <a:lnTo>
                    <a:pt x="101936" y="150360"/>
                  </a:lnTo>
                  <a:lnTo>
                    <a:pt x="103758" y="149717"/>
                  </a:lnTo>
                  <a:lnTo>
                    <a:pt x="105472" y="149021"/>
                  </a:lnTo>
                  <a:lnTo>
                    <a:pt x="107240" y="148325"/>
                  </a:lnTo>
                  <a:lnTo>
                    <a:pt x="108954" y="147575"/>
                  </a:lnTo>
                  <a:lnTo>
                    <a:pt x="110668" y="146771"/>
                  </a:lnTo>
                  <a:lnTo>
                    <a:pt x="112328" y="145968"/>
                  </a:lnTo>
                  <a:lnTo>
                    <a:pt x="113989" y="145057"/>
                  </a:lnTo>
                  <a:lnTo>
                    <a:pt x="115596" y="144146"/>
                  </a:lnTo>
                  <a:lnTo>
                    <a:pt x="117203" y="143236"/>
                  </a:lnTo>
                  <a:lnTo>
                    <a:pt x="118810" y="142218"/>
                  </a:lnTo>
                  <a:lnTo>
                    <a:pt x="120363" y="141200"/>
                  </a:lnTo>
                  <a:lnTo>
                    <a:pt x="121863" y="140129"/>
                  </a:lnTo>
                  <a:lnTo>
                    <a:pt x="123363" y="139058"/>
                  </a:lnTo>
                  <a:lnTo>
                    <a:pt x="124863" y="137933"/>
                  </a:lnTo>
                  <a:lnTo>
                    <a:pt x="126309" y="136754"/>
                  </a:lnTo>
                  <a:lnTo>
                    <a:pt x="127702" y="135576"/>
                  </a:lnTo>
                  <a:lnTo>
                    <a:pt x="129094" y="134344"/>
                  </a:lnTo>
                  <a:lnTo>
                    <a:pt x="130434" y="133058"/>
                  </a:lnTo>
                  <a:lnTo>
                    <a:pt x="131773" y="131773"/>
                  </a:lnTo>
                  <a:lnTo>
                    <a:pt x="133058" y="130434"/>
                  </a:lnTo>
                  <a:lnTo>
                    <a:pt x="134344" y="129094"/>
                  </a:lnTo>
                  <a:lnTo>
                    <a:pt x="135576" y="127702"/>
                  </a:lnTo>
                  <a:lnTo>
                    <a:pt x="136754" y="126309"/>
                  </a:lnTo>
                  <a:lnTo>
                    <a:pt x="137933" y="124863"/>
                  </a:lnTo>
                  <a:lnTo>
                    <a:pt x="139058" y="123363"/>
                  </a:lnTo>
                  <a:lnTo>
                    <a:pt x="140129" y="121863"/>
                  </a:lnTo>
                  <a:lnTo>
                    <a:pt x="141200" y="120363"/>
                  </a:lnTo>
                  <a:lnTo>
                    <a:pt x="142218" y="118810"/>
                  </a:lnTo>
                  <a:lnTo>
                    <a:pt x="143236" y="117203"/>
                  </a:lnTo>
                  <a:lnTo>
                    <a:pt x="144146" y="115596"/>
                  </a:lnTo>
                  <a:lnTo>
                    <a:pt x="145057" y="113989"/>
                  </a:lnTo>
                  <a:lnTo>
                    <a:pt x="145968" y="112328"/>
                  </a:lnTo>
                  <a:lnTo>
                    <a:pt x="146771" y="110668"/>
                  </a:lnTo>
                  <a:lnTo>
                    <a:pt x="147575" y="108954"/>
                  </a:lnTo>
                  <a:lnTo>
                    <a:pt x="148325" y="107240"/>
                  </a:lnTo>
                  <a:lnTo>
                    <a:pt x="149021" y="105472"/>
                  </a:lnTo>
                  <a:lnTo>
                    <a:pt x="149717" y="103758"/>
                  </a:lnTo>
                  <a:lnTo>
                    <a:pt x="150360" y="101936"/>
                  </a:lnTo>
                  <a:lnTo>
                    <a:pt x="150896" y="100169"/>
                  </a:lnTo>
                  <a:lnTo>
                    <a:pt x="151485" y="98348"/>
                  </a:lnTo>
                  <a:lnTo>
                    <a:pt x="151967" y="96473"/>
                  </a:lnTo>
                  <a:lnTo>
                    <a:pt x="152396" y="94598"/>
                  </a:lnTo>
                  <a:lnTo>
                    <a:pt x="152824" y="92723"/>
                  </a:lnTo>
                  <a:lnTo>
                    <a:pt x="153199" y="90848"/>
                  </a:lnTo>
                  <a:lnTo>
                    <a:pt x="153520" y="88920"/>
                  </a:lnTo>
                  <a:lnTo>
                    <a:pt x="153788" y="87045"/>
                  </a:lnTo>
                  <a:lnTo>
                    <a:pt x="154003" y="85063"/>
                  </a:lnTo>
                  <a:lnTo>
                    <a:pt x="154163" y="83135"/>
                  </a:lnTo>
                  <a:lnTo>
                    <a:pt x="154270" y="81153"/>
                  </a:lnTo>
                  <a:lnTo>
                    <a:pt x="154378" y="79171"/>
                  </a:lnTo>
                  <a:lnTo>
                    <a:pt x="154378" y="77189"/>
                  </a:lnTo>
                  <a:lnTo>
                    <a:pt x="154378" y="75207"/>
                  </a:lnTo>
                  <a:lnTo>
                    <a:pt x="154270" y="73225"/>
                  </a:lnTo>
                  <a:lnTo>
                    <a:pt x="154163" y="71243"/>
                  </a:lnTo>
                  <a:lnTo>
                    <a:pt x="154003" y="69315"/>
                  </a:lnTo>
                  <a:lnTo>
                    <a:pt x="153788" y="67333"/>
                  </a:lnTo>
                  <a:lnTo>
                    <a:pt x="153520" y="65458"/>
                  </a:lnTo>
                  <a:lnTo>
                    <a:pt x="153199" y="63530"/>
                  </a:lnTo>
                  <a:lnTo>
                    <a:pt x="152824" y="61655"/>
                  </a:lnTo>
                  <a:lnTo>
                    <a:pt x="152396" y="59780"/>
                  </a:lnTo>
                  <a:lnTo>
                    <a:pt x="151967" y="57905"/>
                  </a:lnTo>
                  <a:lnTo>
                    <a:pt x="151485" y="56030"/>
                  </a:lnTo>
                  <a:lnTo>
                    <a:pt x="150896" y="54209"/>
                  </a:lnTo>
                  <a:lnTo>
                    <a:pt x="150360" y="52442"/>
                  </a:lnTo>
                  <a:lnTo>
                    <a:pt x="149717" y="50620"/>
                  </a:lnTo>
                  <a:lnTo>
                    <a:pt x="149021" y="48906"/>
                  </a:lnTo>
                  <a:lnTo>
                    <a:pt x="148325" y="47139"/>
                  </a:lnTo>
                  <a:lnTo>
                    <a:pt x="147575" y="45424"/>
                  </a:lnTo>
                  <a:lnTo>
                    <a:pt x="146771" y="43710"/>
                  </a:lnTo>
                  <a:lnTo>
                    <a:pt x="145968" y="42050"/>
                  </a:lnTo>
                  <a:lnTo>
                    <a:pt x="145057" y="40389"/>
                  </a:lnTo>
                  <a:lnTo>
                    <a:pt x="144146" y="38782"/>
                  </a:lnTo>
                  <a:lnTo>
                    <a:pt x="143236" y="37175"/>
                  </a:lnTo>
                  <a:lnTo>
                    <a:pt x="142218" y="35568"/>
                  </a:lnTo>
                  <a:lnTo>
                    <a:pt x="141200" y="34015"/>
                  </a:lnTo>
                  <a:lnTo>
                    <a:pt x="140129" y="32515"/>
                  </a:lnTo>
                  <a:lnTo>
                    <a:pt x="139058" y="31015"/>
                  </a:lnTo>
                  <a:lnTo>
                    <a:pt x="137933" y="29515"/>
                  </a:lnTo>
                  <a:lnTo>
                    <a:pt x="136754" y="28069"/>
                  </a:lnTo>
                  <a:lnTo>
                    <a:pt x="135576" y="26676"/>
                  </a:lnTo>
                  <a:lnTo>
                    <a:pt x="134344" y="25284"/>
                  </a:lnTo>
                  <a:lnTo>
                    <a:pt x="133058" y="23944"/>
                  </a:lnTo>
                  <a:lnTo>
                    <a:pt x="131773" y="22605"/>
                  </a:lnTo>
                  <a:lnTo>
                    <a:pt x="130434" y="21320"/>
                  </a:lnTo>
                  <a:lnTo>
                    <a:pt x="129094" y="20034"/>
                  </a:lnTo>
                  <a:lnTo>
                    <a:pt x="127702" y="18802"/>
                  </a:lnTo>
                  <a:lnTo>
                    <a:pt x="126309" y="17624"/>
                  </a:lnTo>
                  <a:lnTo>
                    <a:pt x="124863" y="16445"/>
                  </a:lnTo>
                  <a:lnTo>
                    <a:pt x="123363" y="15320"/>
                  </a:lnTo>
                  <a:lnTo>
                    <a:pt x="121863" y="14249"/>
                  </a:lnTo>
                  <a:lnTo>
                    <a:pt x="120363" y="13178"/>
                  </a:lnTo>
                  <a:lnTo>
                    <a:pt x="118810" y="12160"/>
                  </a:lnTo>
                  <a:lnTo>
                    <a:pt x="117203" y="11142"/>
                  </a:lnTo>
                  <a:lnTo>
                    <a:pt x="115596" y="10232"/>
                  </a:lnTo>
                  <a:lnTo>
                    <a:pt x="113989" y="9321"/>
                  </a:lnTo>
                  <a:lnTo>
                    <a:pt x="112328" y="8410"/>
                  </a:lnTo>
                  <a:lnTo>
                    <a:pt x="110668" y="7607"/>
                  </a:lnTo>
                  <a:lnTo>
                    <a:pt x="108954" y="6803"/>
                  </a:lnTo>
                  <a:lnTo>
                    <a:pt x="107240" y="6053"/>
                  </a:lnTo>
                  <a:lnTo>
                    <a:pt x="105472" y="5357"/>
                  </a:lnTo>
                  <a:lnTo>
                    <a:pt x="103758" y="4661"/>
                  </a:lnTo>
                  <a:lnTo>
                    <a:pt x="101936" y="4018"/>
                  </a:lnTo>
                  <a:lnTo>
                    <a:pt x="100169" y="3482"/>
                  </a:lnTo>
                  <a:lnTo>
                    <a:pt x="98348" y="2893"/>
                  </a:lnTo>
                  <a:lnTo>
                    <a:pt x="96473" y="2411"/>
                  </a:lnTo>
                  <a:lnTo>
                    <a:pt x="94598" y="1982"/>
                  </a:lnTo>
                  <a:lnTo>
                    <a:pt x="92723" y="1554"/>
                  </a:lnTo>
                  <a:lnTo>
                    <a:pt x="90848" y="1179"/>
                  </a:lnTo>
                  <a:lnTo>
                    <a:pt x="88920" y="858"/>
                  </a:lnTo>
                  <a:lnTo>
                    <a:pt x="87045" y="590"/>
                  </a:lnTo>
                  <a:lnTo>
                    <a:pt x="85063" y="375"/>
                  </a:lnTo>
                  <a:lnTo>
                    <a:pt x="83135" y="215"/>
                  </a:lnTo>
                  <a:lnTo>
                    <a:pt x="81153" y="108"/>
                  </a:lnTo>
                  <a:lnTo>
                    <a:pt x="79171"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7"/>
            <p:cNvSpPr/>
            <p:nvPr/>
          </p:nvSpPr>
          <p:spPr>
            <a:xfrm>
              <a:off x="3396200" y="2443700"/>
              <a:ext cx="827600" cy="827600"/>
            </a:xfrm>
            <a:custGeom>
              <a:rect b="b" l="l" r="r" t="t"/>
              <a:pathLst>
                <a:path extrusionOk="0" h="33104" w="33104">
                  <a:moveTo>
                    <a:pt x="16552" y="0"/>
                  </a:moveTo>
                  <a:lnTo>
                    <a:pt x="15695" y="54"/>
                  </a:lnTo>
                  <a:lnTo>
                    <a:pt x="14838" y="107"/>
                  </a:lnTo>
                  <a:lnTo>
                    <a:pt x="14034" y="214"/>
                  </a:lnTo>
                  <a:lnTo>
                    <a:pt x="13231" y="322"/>
                  </a:lnTo>
                  <a:lnTo>
                    <a:pt x="12427" y="536"/>
                  </a:lnTo>
                  <a:lnTo>
                    <a:pt x="11624" y="750"/>
                  </a:lnTo>
                  <a:lnTo>
                    <a:pt x="10874" y="1018"/>
                  </a:lnTo>
                  <a:lnTo>
                    <a:pt x="10124" y="1286"/>
                  </a:lnTo>
                  <a:lnTo>
                    <a:pt x="9374" y="1661"/>
                  </a:lnTo>
                  <a:lnTo>
                    <a:pt x="8678" y="1982"/>
                  </a:lnTo>
                  <a:lnTo>
                    <a:pt x="7981" y="2411"/>
                  </a:lnTo>
                  <a:lnTo>
                    <a:pt x="7285" y="2839"/>
                  </a:lnTo>
                  <a:lnTo>
                    <a:pt x="6642" y="3321"/>
                  </a:lnTo>
                  <a:lnTo>
                    <a:pt x="6053" y="3803"/>
                  </a:lnTo>
                  <a:lnTo>
                    <a:pt x="5410" y="4285"/>
                  </a:lnTo>
                  <a:lnTo>
                    <a:pt x="4875" y="4875"/>
                  </a:lnTo>
                  <a:lnTo>
                    <a:pt x="4285" y="5410"/>
                  </a:lnTo>
                  <a:lnTo>
                    <a:pt x="3803" y="6053"/>
                  </a:lnTo>
                  <a:lnTo>
                    <a:pt x="3321" y="6642"/>
                  </a:lnTo>
                  <a:lnTo>
                    <a:pt x="2839" y="7285"/>
                  </a:lnTo>
                  <a:lnTo>
                    <a:pt x="2411" y="7981"/>
                  </a:lnTo>
                  <a:lnTo>
                    <a:pt x="1982" y="8678"/>
                  </a:lnTo>
                  <a:lnTo>
                    <a:pt x="1661" y="9374"/>
                  </a:lnTo>
                  <a:lnTo>
                    <a:pt x="1286" y="10124"/>
                  </a:lnTo>
                  <a:lnTo>
                    <a:pt x="1018" y="10874"/>
                  </a:lnTo>
                  <a:lnTo>
                    <a:pt x="750" y="11624"/>
                  </a:lnTo>
                  <a:lnTo>
                    <a:pt x="536" y="12427"/>
                  </a:lnTo>
                  <a:lnTo>
                    <a:pt x="322" y="13231"/>
                  </a:lnTo>
                  <a:lnTo>
                    <a:pt x="214" y="14034"/>
                  </a:lnTo>
                  <a:lnTo>
                    <a:pt x="107" y="14838"/>
                  </a:lnTo>
                  <a:lnTo>
                    <a:pt x="54" y="15695"/>
                  </a:lnTo>
                  <a:lnTo>
                    <a:pt x="0" y="16552"/>
                  </a:lnTo>
                  <a:lnTo>
                    <a:pt x="54" y="17409"/>
                  </a:lnTo>
                  <a:lnTo>
                    <a:pt x="107" y="18266"/>
                  </a:lnTo>
                  <a:lnTo>
                    <a:pt x="214" y="19070"/>
                  </a:lnTo>
                  <a:lnTo>
                    <a:pt x="322" y="19873"/>
                  </a:lnTo>
                  <a:lnTo>
                    <a:pt x="536" y="20677"/>
                  </a:lnTo>
                  <a:lnTo>
                    <a:pt x="750" y="21480"/>
                  </a:lnTo>
                  <a:lnTo>
                    <a:pt x="1018" y="22230"/>
                  </a:lnTo>
                  <a:lnTo>
                    <a:pt x="1286" y="22980"/>
                  </a:lnTo>
                  <a:lnTo>
                    <a:pt x="1661" y="23730"/>
                  </a:lnTo>
                  <a:lnTo>
                    <a:pt x="1982" y="24426"/>
                  </a:lnTo>
                  <a:lnTo>
                    <a:pt x="2411" y="25123"/>
                  </a:lnTo>
                  <a:lnTo>
                    <a:pt x="2839" y="25819"/>
                  </a:lnTo>
                  <a:lnTo>
                    <a:pt x="3321" y="26462"/>
                  </a:lnTo>
                  <a:lnTo>
                    <a:pt x="3803" y="27051"/>
                  </a:lnTo>
                  <a:lnTo>
                    <a:pt x="4285" y="27694"/>
                  </a:lnTo>
                  <a:lnTo>
                    <a:pt x="4875" y="28229"/>
                  </a:lnTo>
                  <a:lnTo>
                    <a:pt x="5410" y="28819"/>
                  </a:lnTo>
                  <a:lnTo>
                    <a:pt x="6053" y="29301"/>
                  </a:lnTo>
                  <a:lnTo>
                    <a:pt x="6642" y="29783"/>
                  </a:lnTo>
                  <a:lnTo>
                    <a:pt x="7285" y="30265"/>
                  </a:lnTo>
                  <a:lnTo>
                    <a:pt x="7981" y="30693"/>
                  </a:lnTo>
                  <a:lnTo>
                    <a:pt x="8678" y="31122"/>
                  </a:lnTo>
                  <a:lnTo>
                    <a:pt x="9374" y="31443"/>
                  </a:lnTo>
                  <a:lnTo>
                    <a:pt x="10124" y="31818"/>
                  </a:lnTo>
                  <a:lnTo>
                    <a:pt x="10874" y="32086"/>
                  </a:lnTo>
                  <a:lnTo>
                    <a:pt x="11624" y="32354"/>
                  </a:lnTo>
                  <a:lnTo>
                    <a:pt x="12427" y="32568"/>
                  </a:lnTo>
                  <a:lnTo>
                    <a:pt x="13231" y="32782"/>
                  </a:lnTo>
                  <a:lnTo>
                    <a:pt x="14034" y="32890"/>
                  </a:lnTo>
                  <a:lnTo>
                    <a:pt x="14838" y="32997"/>
                  </a:lnTo>
                  <a:lnTo>
                    <a:pt x="15695" y="33050"/>
                  </a:lnTo>
                  <a:lnTo>
                    <a:pt x="16552" y="33104"/>
                  </a:lnTo>
                  <a:lnTo>
                    <a:pt x="17409" y="33050"/>
                  </a:lnTo>
                  <a:lnTo>
                    <a:pt x="18266" y="32997"/>
                  </a:lnTo>
                  <a:lnTo>
                    <a:pt x="19070" y="32890"/>
                  </a:lnTo>
                  <a:lnTo>
                    <a:pt x="19873" y="32782"/>
                  </a:lnTo>
                  <a:lnTo>
                    <a:pt x="20677" y="32568"/>
                  </a:lnTo>
                  <a:lnTo>
                    <a:pt x="21480" y="32354"/>
                  </a:lnTo>
                  <a:lnTo>
                    <a:pt x="22230" y="32086"/>
                  </a:lnTo>
                  <a:lnTo>
                    <a:pt x="22980" y="31818"/>
                  </a:lnTo>
                  <a:lnTo>
                    <a:pt x="23730" y="31443"/>
                  </a:lnTo>
                  <a:lnTo>
                    <a:pt x="24426" y="31122"/>
                  </a:lnTo>
                  <a:lnTo>
                    <a:pt x="25123" y="30693"/>
                  </a:lnTo>
                  <a:lnTo>
                    <a:pt x="25819" y="30265"/>
                  </a:lnTo>
                  <a:lnTo>
                    <a:pt x="26462" y="29783"/>
                  </a:lnTo>
                  <a:lnTo>
                    <a:pt x="27051" y="29301"/>
                  </a:lnTo>
                  <a:lnTo>
                    <a:pt x="27694" y="28819"/>
                  </a:lnTo>
                  <a:lnTo>
                    <a:pt x="28229" y="28229"/>
                  </a:lnTo>
                  <a:lnTo>
                    <a:pt x="28819" y="27694"/>
                  </a:lnTo>
                  <a:lnTo>
                    <a:pt x="29301" y="27051"/>
                  </a:lnTo>
                  <a:lnTo>
                    <a:pt x="29783" y="26462"/>
                  </a:lnTo>
                  <a:lnTo>
                    <a:pt x="30265" y="25819"/>
                  </a:lnTo>
                  <a:lnTo>
                    <a:pt x="30693" y="25123"/>
                  </a:lnTo>
                  <a:lnTo>
                    <a:pt x="31122" y="24426"/>
                  </a:lnTo>
                  <a:lnTo>
                    <a:pt x="31443" y="23730"/>
                  </a:lnTo>
                  <a:lnTo>
                    <a:pt x="31818" y="22980"/>
                  </a:lnTo>
                  <a:lnTo>
                    <a:pt x="32086" y="22230"/>
                  </a:lnTo>
                  <a:lnTo>
                    <a:pt x="32354" y="21480"/>
                  </a:lnTo>
                  <a:lnTo>
                    <a:pt x="32568" y="20677"/>
                  </a:lnTo>
                  <a:lnTo>
                    <a:pt x="32782" y="19873"/>
                  </a:lnTo>
                  <a:lnTo>
                    <a:pt x="32890" y="19070"/>
                  </a:lnTo>
                  <a:lnTo>
                    <a:pt x="32997" y="18266"/>
                  </a:lnTo>
                  <a:lnTo>
                    <a:pt x="33050" y="17409"/>
                  </a:lnTo>
                  <a:lnTo>
                    <a:pt x="33104" y="16552"/>
                  </a:lnTo>
                  <a:lnTo>
                    <a:pt x="33050" y="15695"/>
                  </a:lnTo>
                  <a:lnTo>
                    <a:pt x="32997" y="14838"/>
                  </a:lnTo>
                  <a:lnTo>
                    <a:pt x="32890" y="14034"/>
                  </a:lnTo>
                  <a:lnTo>
                    <a:pt x="32782" y="13231"/>
                  </a:lnTo>
                  <a:lnTo>
                    <a:pt x="32568" y="12427"/>
                  </a:lnTo>
                  <a:lnTo>
                    <a:pt x="32354" y="11624"/>
                  </a:lnTo>
                  <a:lnTo>
                    <a:pt x="32086" y="10874"/>
                  </a:lnTo>
                  <a:lnTo>
                    <a:pt x="31818" y="10124"/>
                  </a:lnTo>
                  <a:lnTo>
                    <a:pt x="31443" y="9374"/>
                  </a:lnTo>
                  <a:lnTo>
                    <a:pt x="31122" y="8678"/>
                  </a:lnTo>
                  <a:lnTo>
                    <a:pt x="30693" y="7981"/>
                  </a:lnTo>
                  <a:lnTo>
                    <a:pt x="30265" y="7285"/>
                  </a:lnTo>
                  <a:lnTo>
                    <a:pt x="29783" y="6642"/>
                  </a:lnTo>
                  <a:lnTo>
                    <a:pt x="29301" y="6053"/>
                  </a:lnTo>
                  <a:lnTo>
                    <a:pt x="28819" y="5410"/>
                  </a:lnTo>
                  <a:lnTo>
                    <a:pt x="28229" y="4875"/>
                  </a:lnTo>
                  <a:lnTo>
                    <a:pt x="27694" y="4285"/>
                  </a:lnTo>
                  <a:lnTo>
                    <a:pt x="27051" y="3803"/>
                  </a:lnTo>
                  <a:lnTo>
                    <a:pt x="26462" y="3321"/>
                  </a:lnTo>
                  <a:lnTo>
                    <a:pt x="25819" y="2839"/>
                  </a:lnTo>
                  <a:lnTo>
                    <a:pt x="25123" y="2411"/>
                  </a:lnTo>
                  <a:lnTo>
                    <a:pt x="24426" y="1982"/>
                  </a:lnTo>
                  <a:lnTo>
                    <a:pt x="23730" y="1661"/>
                  </a:lnTo>
                  <a:lnTo>
                    <a:pt x="22980" y="1286"/>
                  </a:lnTo>
                  <a:lnTo>
                    <a:pt x="22230" y="1018"/>
                  </a:lnTo>
                  <a:lnTo>
                    <a:pt x="21480" y="750"/>
                  </a:lnTo>
                  <a:lnTo>
                    <a:pt x="20677" y="536"/>
                  </a:lnTo>
                  <a:lnTo>
                    <a:pt x="19873" y="322"/>
                  </a:lnTo>
                  <a:lnTo>
                    <a:pt x="19070" y="214"/>
                  </a:lnTo>
                  <a:lnTo>
                    <a:pt x="18266" y="107"/>
                  </a:lnTo>
                  <a:lnTo>
                    <a:pt x="17409" y="54"/>
                  </a:lnTo>
                  <a:lnTo>
                    <a:pt x="16552"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3" name="Google Shape;2013;p27"/>
          <p:cNvSpPr txBox="1"/>
          <p:nvPr/>
        </p:nvSpPr>
        <p:spPr>
          <a:xfrm>
            <a:off x="7367725" y="4740475"/>
            <a:ext cx="100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5F6368"/>
                </a:solidFill>
                <a:latin typeface="Arial"/>
                <a:ea typeface="Arial"/>
                <a:cs typeface="Arial"/>
                <a:sym typeface="Arial"/>
              </a:rPr>
              <a:t>* where possible</a:t>
            </a:r>
            <a:endParaRPr b="0" i="1" sz="800" u="none" cap="none" strike="noStrike">
              <a:solidFill>
                <a:srgbClr val="5F6368"/>
              </a:solidFill>
              <a:latin typeface="Arial"/>
              <a:ea typeface="Arial"/>
              <a:cs typeface="Arial"/>
              <a:sym typeface="Arial"/>
            </a:endParaRPr>
          </a:p>
        </p:txBody>
      </p:sp>
      <p:sp>
        <p:nvSpPr>
          <p:cNvPr id="2014" name="Google Shape;2014;p27"/>
          <p:cNvSpPr txBox="1"/>
          <p:nvPr/>
        </p:nvSpPr>
        <p:spPr>
          <a:xfrm>
            <a:off x="478900" y="1152558"/>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01</a:t>
            </a:r>
            <a:endParaRPr b="1" i="0" sz="1500" u="none" cap="none" strike="noStrike">
              <a:solidFill>
                <a:srgbClr val="000000"/>
              </a:solidFill>
              <a:latin typeface="Arial"/>
              <a:ea typeface="Arial"/>
              <a:cs typeface="Arial"/>
              <a:sym typeface="Arial"/>
            </a:endParaRPr>
          </a:p>
        </p:txBody>
      </p:sp>
      <p:sp>
        <p:nvSpPr>
          <p:cNvPr id="2015" name="Google Shape;2015;p27"/>
          <p:cNvSpPr txBox="1"/>
          <p:nvPr/>
        </p:nvSpPr>
        <p:spPr>
          <a:xfrm>
            <a:off x="478900" y="1967399"/>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02</a:t>
            </a:r>
            <a:endParaRPr b="1" i="0" sz="1500" u="none" cap="none" strike="noStrike">
              <a:solidFill>
                <a:srgbClr val="000000"/>
              </a:solidFill>
              <a:latin typeface="Arial"/>
              <a:ea typeface="Arial"/>
              <a:cs typeface="Arial"/>
              <a:sym typeface="Arial"/>
            </a:endParaRPr>
          </a:p>
        </p:txBody>
      </p:sp>
      <p:sp>
        <p:nvSpPr>
          <p:cNvPr id="2016" name="Google Shape;2016;p27"/>
          <p:cNvSpPr txBox="1"/>
          <p:nvPr/>
        </p:nvSpPr>
        <p:spPr>
          <a:xfrm>
            <a:off x="478900" y="2803160"/>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03</a:t>
            </a:r>
            <a:endParaRPr b="1" i="0" sz="1500" u="none" cap="none" strike="noStrike">
              <a:solidFill>
                <a:srgbClr val="000000"/>
              </a:solidFill>
              <a:latin typeface="Arial"/>
              <a:ea typeface="Arial"/>
              <a:cs typeface="Arial"/>
              <a:sym typeface="Arial"/>
            </a:endParaRPr>
          </a:p>
        </p:txBody>
      </p:sp>
      <p:sp>
        <p:nvSpPr>
          <p:cNvPr id="2017" name="Google Shape;2017;p27"/>
          <p:cNvSpPr txBox="1"/>
          <p:nvPr/>
        </p:nvSpPr>
        <p:spPr>
          <a:xfrm>
            <a:off x="478900" y="3574689"/>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04</a:t>
            </a:r>
            <a:endParaRPr b="1" i="0" sz="1500" u="none" cap="none" strike="noStrike">
              <a:solidFill>
                <a:srgbClr val="000000"/>
              </a:solidFill>
              <a:latin typeface="Arial"/>
              <a:ea typeface="Arial"/>
              <a:cs typeface="Arial"/>
              <a:sym typeface="Arial"/>
            </a:endParaRPr>
          </a:p>
        </p:txBody>
      </p:sp>
      <p:sp>
        <p:nvSpPr>
          <p:cNvPr id="2018" name="Google Shape;2018;p27"/>
          <p:cNvSpPr txBox="1"/>
          <p:nvPr/>
        </p:nvSpPr>
        <p:spPr>
          <a:xfrm>
            <a:off x="478900" y="4441889"/>
            <a:ext cx="470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500"/>
              <a:buFont typeface="Arial"/>
              <a:buNone/>
            </a:pPr>
            <a:r>
              <a:rPr b="1" i="0" lang="en" sz="1500" u="none" cap="none" strike="noStrike">
                <a:solidFill>
                  <a:schemeClr val="accent1"/>
                </a:solidFill>
                <a:latin typeface="Roboto Mono"/>
                <a:ea typeface="Roboto Mono"/>
                <a:cs typeface="Roboto Mono"/>
                <a:sym typeface="Roboto Mono"/>
              </a:rPr>
              <a:t>05</a:t>
            </a:r>
            <a:endParaRPr b="1" i="0" sz="1500" u="none" cap="none" strike="noStrike">
              <a:solidFill>
                <a:srgbClr val="000000"/>
              </a:solidFill>
              <a:latin typeface="Arial"/>
              <a:ea typeface="Arial"/>
              <a:cs typeface="Arial"/>
              <a:sym typeface="Arial"/>
            </a:endParaRPr>
          </a:p>
        </p:txBody>
      </p:sp>
      <p:cxnSp>
        <p:nvCxnSpPr>
          <p:cNvPr id="2019" name="Google Shape;2019;p27"/>
          <p:cNvCxnSpPr/>
          <p:nvPr/>
        </p:nvCxnSpPr>
        <p:spPr>
          <a:xfrm rot="10800000">
            <a:off x="1867175" y="1970975"/>
            <a:ext cx="0" cy="432600"/>
          </a:xfrm>
          <a:prstGeom prst="straightConnector1">
            <a:avLst/>
          </a:prstGeom>
          <a:noFill/>
          <a:ln cap="flat" cmpd="sng" w="9525">
            <a:solidFill>
              <a:srgbClr val="BDC1C6"/>
            </a:solidFill>
            <a:prstDash val="solid"/>
            <a:round/>
            <a:headEnd len="sm" w="sm" type="none"/>
            <a:tailEnd len="sm" w="sm" type="none"/>
          </a:ln>
        </p:spPr>
      </p:cxnSp>
      <p:cxnSp>
        <p:nvCxnSpPr>
          <p:cNvPr id="2020" name="Google Shape;2020;p27"/>
          <p:cNvCxnSpPr/>
          <p:nvPr/>
        </p:nvCxnSpPr>
        <p:spPr>
          <a:xfrm rot="10800000">
            <a:off x="1867175" y="2806738"/>
            <a:ext cx="0" cy="432600"/>
          </a:xfrm>
          <a:prstGeom prst="straightConnector1">
            <a:avLst/>
          </a:prstGeom>
          <a:noFill/>
          <a:ln cap="flat" cmpd="sng" w="9525">
            <a:solidFill>
              <a:srgbClr val="BDC1C6"/>
            </a:solidFill>
            <a:prstDash val="solid"/>
            <a:round/>
            <a:headEnd len="sm" w="sm" type="none"/>
            <a:tailEnd len="sm" w="sm" type="none"/>
          </a:ln>
        </p:spPr>
      </p:cxnSp>
      <p:cxnSp>
        <p:nvCxnSpPr>
          <p:cNvPr id="2021" name="Google Shape;2021;p27"/>
          <p:cNvCxnSpPr/>
          <p:nvPr/>
        </p:nvCxnSpPr>
        <p:spPr>
          <a:xfrm rot="10800000">
            <a:off x="1867175" y="3578288"/>
            <a:ext cx="0" cy="432600"/>
          </a:xfrm>
          <a:prstGeom prst="straightConnector1">
            <a:avLst/>
          </a:prstGeom>
          <a:noFill/>
          <a:ln cap="flat" cmpd="sng" w="9525">
            <a:solidFill>
              <a:srgbClr val="BDC1C6"/>
            </a:solidFill>
            <a:prstDash val="solid"/>
            <a:round/>
            <a:headEnd len="sm" w="sm" type="none"/>
            <a:tailEnd len="sm" w="sm" type="none"/>
          </a:ln>
        </p:spPr>
      </p:cxnSp>
      <p:cxnSp>
        <p:nvCxnSpPr>
          <p:cNvPr id="2022" name="Google Shape;2022;p27"/>
          <p:cNvCxnSpPr/>
          <p:nvPr/>
        </p:nvCxnSpPr>
        <p:spPr>
          <a:xfrm rot="10800000">
            <a:off x="1867175" y="4445475"/>
            <a:ext cx="0" cy="432600"/>
          </a:xfrm>
          <a:prstGeom prst="straightConnector1">
            <a:avLst/>
          </a:prstGeom>
          <a:noFill/>
          <a:ln cap="flat" cmpd="sng" w="9525">
            <a:solidFill>
              <a:srgbClr val="BDC1C6"/>
            </a:solidFill>
            <a:prstDash val="solid"/>
            <a:round/>
            <a:headEnd len="sm" w="sm" type="none"/>
            <a:tailEnd len="sm" w="sm" type="none"/>
          </a:ln>
        </p:spPr>
      </p:cxnSp>
      <p:pic>
        <p:nvPicPr>
          <p:cNvPr id="2023" name="Google Shape;2023;p27"/>
          <p:cNvPicPr preferRelativeResize="0"/>
          <p:nvPr/>
        </p:nvPicPr>
        <p:blipFill rotWithShape="1">
          <a:blip r:embed="rId5">
            <a:alphaModFix/>
          </a:blip>
          <a:srcRect b="0" l="0" r="0" t="0"/>
          <a:stretch/>
        </p:blipFill>
        <p:spPr>
          <a:xfrm>
            <a:off x="1087947" y="4398183"/>
            <a:ext cx="448056" cy="470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graphicFrame>
        <p:nvGraphicFramePr>
          <p:cNvPr id="2028" name="Google Shape;2028;p28"/>
          <p:cNvGraphicFramePr/>
          <p:nvPr/>
        </p:nvGraphicFramePr>
        <p:xfrm>
          <a:off x="3344850" y="79253"/>
          <a:ext cx="3000000" cy="3000000"/>
        </p:xfrm>
        <a:graphic>
          <a:graphicData uri="http://schemas.openxmlformats.org/drawingml/2006/table">
            <a:tbl>
              <a:tblPr>
                <a:noFill/>
                <a:tableStyleId>{E4637A20-B626-4D29-8482-D158FEC99B2B}</a:tableStyleId>
              </a:tblPr>
              <a:tblGrid>
                <a:gridCol w="338100"/>
                <a:gridCol w="1453475"/>
                <a:gridCol w="1149525"/>
                <a:gridCol w="1149525"/>
                <a:gridCol w="1149525"/>
              </a:tblGrid>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QTD Actual</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Q1 Pacing </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YTD Pacing</a:t>
                      </a:r>
                      <a:endParaRPr b="1" baseline="30000"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Lift Mindshare GCP</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latin typeface="Arial"/>
                          <a:ea typeface="Arial"/>
                          <a:cs typeface="Arial"/>
                          <a:sym typeface="Arial"/>
                        </a:rPr>
                        <a:t>—-------------------Update to be shared in Q2—------------------</a:t>
                      </a:r>
                      <a:endParaRPr i="1"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Source Demand GCP</a:t>
                      </a:r>
                      <a:endParaRPr b="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4.8k</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88%</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70%</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$3.67B</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142%</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114%</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Source Demand GWS</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540k</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65%</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51%</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$292M</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102%</a:t>
                      </a:r>
                      <a:endParaRPr sz="1000" u="none" cap="none" strike="noStrike">
                        <a:solidFill>
                          <a:srgbClr val="434343"/>
                        </a:solidFill>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79%</a:t>
                      </a:r>
                      <a:endParaRPr sz="10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4CCCC"/>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Acquire Revenue GCP</a:t>
                      </a:r>
                      <a:endParaRPr b="1" sz="900" u="none" cap="none" strike="noStrike">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$61M</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106%</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106%</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Free Trials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324k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100%</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100%</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Conversions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26k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92%</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92%</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2CC"/>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Acquire Revenue GWS</a:t>
                      </a:r>
                      <a:endParaRPr b="1" sz="900" u="none" cap="none" strike="noStrike"/>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743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$273M</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102%</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102%</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85150">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Seats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300k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F3F3F3"/>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113%</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113%</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Developer Affil. + Learn.</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Innovators</a:t>
                      </a:r>
                      <a:endParaRPr b="1" i="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113k</a:t>
                      </a:r>
                      <a:endParaRPr sz="1000" u="none" cap="none" strike="noStrike">
                        <a:solidFill>
                          <a:srgbClr val="434343"/>
                        </a:solidFill>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110%</a:t>
                      </a:r>
                      <a:endParaRPr sz="1000" u="none" cap="none" strike="noStrike">
                        <a:solidFill>
                          <a:srgbClr val="434343"/>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110%</a:t>
                      </a:r>
                      <a:endParaRPr sz="10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743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Cost Per QSO</a:t>
                      </a:r>
                      <a:endParaRPr b="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latin typeface="Arial"/>
                          <a:ea typeface="Arial"/>
                          <a:cs typeface="Arial"/>
                          <a:sym typeface="Arial"/>
                        </a:rPr>
                        <a:t>—------------------Update to be shared in Q2—-------------------</a:t>
                      </a:r>
                      <a:endParaRPr i="1" sz="9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bl>
          </a:graphicData>
        </a:graphic>
      </p:graphicFrame>
      <p:sp>
        <p:nvSpPr>
          <p:cNvPr id="2029" name="Google Shape;2029;p28"/>
          <p:cNvSpPr txBox="1"/>
          <p:nvPr/>
        </p:nvSpPr>
        <p:spPr>
          <a:xfrm>
            <a:off x="457200" y="724600"/>
            <a:ext cx="2685300" cy="872700"/>
          </a:xfrm>
          <a:prstGeom prst="rect">
            <a:avLst/>
          </a:prstGeom>
          <a:noFill/>
          <a:ln>
            <a:noFill/>
          </a:ln>
        </p:spPr>
        <p:txBody>
          <a:bodyPr anchorCtr="0" anchor="b" bIns="0" lIns="0" spcFirstLastPara="1" rIns="91425" wrap="square" tIns="0">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202124"/>
                </a:solidFill>
                <a:latin typeface="Arial"/>
                <a:ea typeface="Arial"/>
                <a:cs typeface="Arial"/>
                <a:sym typeface="Arial"/>
              </a:rPr>
              <a:t>GCM OKR Performance YTD</a:t>
            </a:r>
            <a:endParaRPr b="1" i="0" sz="2000" u="none" cap="none" strike="noStrike">
              <a:solidFill>
                <a:srgbClr val="202124"/>
              </a:solidFill>
              <a:latin typeface="Arial"/>
              <a:ea typeface="Arial"/>
              <a:cs typeface="Arial"/>
              <a:sym typeface="Arial"/>
            </a:endParaRPr>
          </a:p>
        </p:txBody>
      </p:sp>
      <p:sp>
        <p:nvSpPr>
          <p:cNvPr id="2030" name="Google Shape;2030;p28"/>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marR="0" rtl="0" algn="l">
              <a:lnSpc>
                <a:spcPct val="130000"/>
              </a:lnSpc>
              <a:spcBef>
                <a:spcPts val="0"/>
              </a:spcBef>
              <a:spcAft>
                <a:spcPts val="0"/>
              </a:spcAft>
              <a:buClr>
                <a:srgbClr val="000000"/>
              </a:buClr>
              <a:buSzPts val="1000"/>
              <a:buFont typeface="Arial"/>
              <a:buNone/>
            </a:pPr>
            <a:r>
              <a:rPr b="0" i="0" lang="en" sz="1000" u="none" cap="none" strike="noStrike">
                <a:solidFill>
                  <a:srgbClr val="202124"/>
                </a:solidFill>
                <a:latin typeface="Arial"/>
                <a:ea typeface="Arial"/>
                <a:cs typeface="Arial"/>
                <a:sym typeface="Arial"/>
              </a:rPr>
              <a:t>Please note, Acquire Revenue results will show January YTD, as results are reported on the 6th of the following month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See</a:t>
            </a:r>
            <a:r>
              <a:rPr b="1" i="0" lang="en" sz="1000" u="none" cap="none" strike="noStrike">
                <a:solidFill>
                  <a:schemeClr val="accent1"/>
                </a:solidFill>
                <a:latin typeface="Arial"/>
                <a:ea typeface="Arial"/>
                <a:cs typeface="Arial"/>
                <a:sym typeface="Arial"/>
              </a:rPr>
              <a:t> </a:t>
            </a:r>
            <a:r>
              <a:rPr b="1" i="0" lang="en" sz="1000" u="sng" cap="none" strike="noStrike">
                <a:solidFill>
                  <a:schemeClr val="hlink"/>
                </a:solidFill>
                <a:latin typeface="Arial"/>
                <a:ea typeface="Arial"/>
                <a:cs typeface="Arial"/>
                <a:sym typeface="Arial"/>
                <a:hlinkClick r:id="rId3"/>
              </a:rPr>
              <a:t>go/gcmokrtracker</a:t>
            </a:r>
            <a:r>
              <a:rPr b="0" i="0" lang="en" sz="1000" u="none" cap="none" strike="noStrike">
                <a:solidFill>
                  <a:schemeClr val="dk1"/>
                </a:solidFill>
                <a:latin typeface="Arial"/>
                <a:ea typeface="Arial"/>
                <a:cs typeface="Arial"/>
                <a:sym typeface="Arial"/>
              </a:rPr>
              <a:t> for more granular Key Result and regional data</a:t>
            </a:r>
            <a:endParaRPr b="0" i="0" sz="1000" u="none" cap="none" strike="noStrike">
              <a:solidFill>
                <a:schemeClr val="dk1"/>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100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p:txBody>
      </p:sp>
      <p:grpSp>
        <p:nvGrpSpPr>
          <p:cNvPr id="2031" name="Google Shape;2031;p28"/>
          <p:cNvGrpSpPr/>
          <p:nvPr/>
        </p:nvGrpSpPr>
        <p:grpSpPr>
          <a:xfrm>
            <a:off x="3443653" y="1515738"/>
            <a:ext cx="147775" cy="132240"/>
            <a:chOff x="6337848" y="1577150"/>
            <a:chExt cx="273253" cy="223718"/>
          </a:xfrm>
        </p:grpSpPr>
        <p:sp>
          <p:nvSpPr>
            <p:cNvPr id="2032" name="Google Shape;2032;p2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5" name="Google Shape;2035;p28"/>
          <p:cNvGrpSpPr/>
          <p:nvPr/>
        </p:nvGrpSpPr>
        <p:grpSpPr>
          <a:xfrm>
            <a:off x="3443653" y="701663"/>
            <a:ext cx="147775" cy="132240"/>
            <a:chOff x="6337848" y="1577150"/>
            <a:chExt cx="273253" cy="223718"/>
          </a:xfrm>
        </p:grpSpPr>
        <p:sp>
          <p:nvSpPr>
            <p:cNvPr id="2036" name="Google Shape;2036;p28"/>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8"/>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8"/>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9" name="Google Shape;2039;p28"/>
          <p:cNvGrpSpPr/>
          <p:nvPr/>
        </p:nvGrpSpPr>
        <p:grpSpPr>
          <a:xfrm>
            <a:off x="3426108" y="2329836"/>
            <a:ext cx="182892" cy="146307"/>
            <a:chOff x="981300" y="1412538"/>
            <a:chExt cx="308470" cy="238480"/>
          </a:xfrm>
        </p:grpSpPr>
        <p:sp>
          <p:nvSpPr>
            <p:cNvPr id="2040" name="Google Shape;2040;p2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2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3" name="Google Shape;2043;p28"/>
          <p:cNvGrpSpPr/>
          <p:nvPr/>
        </p:nvGrpSpPr>
        <p:grpSpPr>
          <a:xfrm>
            <a:off x="3426108" y="3422148"/>
            <a:ext cx="182892" cy="146307"/>
            <a:chOff x="981300" y="1412538"/>
            <a:chExt cx="308470" cy="238480"/>
          </a:xfrm>
        </p:grpSpPr>
        <p:sp>
          <p:nvSpPr>
            <p:cNvPr id="2044" name="Google Shape;2044;p2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2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7" name="Google Shape;2047;p28"/>
          <p:cNvSpPr/>
          <p:nvPr/>
        </p:nvSpPr>
        <p:spPr>
          <a:xfrm>
            <a:off x="3444401" y="483699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8" name="Google Shape;2048;p28"/>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9" name="Google Shape;2049;p28"/>
          <p:cNvGrpSpPr/>
          <p:nvPr/>
        </p:nvGrpSpPr>
        <p:grpSpPr>
          <a:xfrm>
            <a:off x="3426095" y="4249248"/>
            <a:ext cx="182892" cy="146307"/>
            <a:chOff x="981300" y="1412538"/>
            <a:chExt cx="308470" cy="238480"/>
          </a:xfrm>
        </p:grpSpPr>
        <p:sp>
          <p:nvSpPr>
            <p:cNvPr id="2050" name="Google Shape;2050;p2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graphicFrame>
        <p:nvGraphicFramePr>
          <p:cNvPr id="2057" name="Google Shape;2057;p29"/>
          <p:cNvGraphicFramePr/>
          <p:nvPr/>
        </p:nvGraphicFramePr>
        <p:xfrm>
          <a:off x="1220475" y="774375"/>
          <a:ext cx="3000000" cy="3000000"/>
        </p:xfrm>
        <a:graphic>
          <a:graphicData uri="http://schemas.openxmlformats.org/drawingml/2006/table">
            <a:tbl>
              <a:tblPr>
                <a:noFill/>
                <a:tableStyleId>{C8620046-69FF-46B7-9C97-63869ED15D95}</a:tableStyleId>
              </a:tblPr>
              <a:tblGrid>
                <a:gridCol w="7028825"/>
                <a:gridCol w="2457750"/>
              </a:tblGrid>
              <a:tr h="4108425">
                <a:tc>
                  <a:txBody>
                    <a:bodyPr/>
                    <a:lstStyle/>
                    <a:p>
                      <a:pPr indent="0" lvl="0" marL="91440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chemeClr val="accent1"/>
                        </a:buClr>
                        <a:buSzPts val="1100"/>
                        <a:buFont typeface="Arial"/>
                        <a:buAutoNum type="arabicPeriod"/>
                      </a:pPr>
                      <a:r>
                        <a:rPr b="1" lang="en" sz="1100" u="none" cap="none" strike="noStrike">
                          <a:solidFill>
                            <a:schemeClr val="accent1"/>
                          </a:solidFill>
                          <a:latin typeface="Arial"/>
                          <a:ea typeface="Arial"/>
                          <a:cs typeface="Arial"/>
                          <a:sym typeface="Arial"/>
                        </a:rPr>
                        <a:t>Source Demand</a:t>
                      </a:r>
                      <a:endParaRPr b="1" sz="1100" u="none" cap="none" strike="noStrike">
                        <a:solidFill>
                          <a:schemeClr val="accen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Direct + 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Back: </a:t>
                      </a:r>
                      <a:r>
                        <a:rPr lang="en" sz="1100" u="none" cap="none" strike="noStrike">
                          <a:solidFill>
                            <a:schemeClr val="lt1"/>
                          </a:solidFill>
                          <a:latin typeface="Arial"/>
                          <a:ea typeface="Arial"/>
                          <a:cs typeface="Arial"/>
                          <a:sym typeface="Arial"/>
                        </a:rPr>
                        <a:t>Pipeline, QSOs</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Ahead: </a:t>
                      </a:r>
                      <a:r>
                        <a:rPr lang="en" sz="1100" u="none" cap="none" strike="noStrike">
                          <a:solidFill>
                            <a:schemeClr val="lt1"/>
                          </a:solidFill>
                          <a:latin typeface="Arial"/>
                          <a:ea typeface="Arial"/>
                          <a:cs typeface="Arial"/>
                          <a:sym typeface="Arial"/>
                        </a:rPr>
                        <a:t>Spend, Inquiry Volumes, MQL Volumes &amp; Acceptance Rate, Backlog Pipeline Potential, QSO and Pipeline Contribution %, Forecast</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Back: </a:t>
                      </a:r>
                      <a:r>
                        <a:rPr lang="en" sz="1100" u="none" cap="none" strike="noStrike">
                          <a:solidFill>
                            <a:schemeClr val="lt1"/>
                          </a:solidFill>
                          <a:latin typeface="Arial"/>
                          <a:ea typeface="Arial"/>
                          <a:cs typeface="Arial"/>
                          <a:sym typeface="Arial"/>
                        </a:rPr>
                        <a:t>Pipeline, Partner Marketing Contribution %</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latin typeface="Arial"/>
                          <a:ea typeface="Arial"/>
                          <a:cs typeface="Arial"/>
                          <a:sym typeface="Arial"/>
                        </a:rPr>
                        <a:t>Looking Ahead: </a:t>
                      </a:r>
                      <a:r>
                        <a:rPr lang="en" sz="1100" u="none" cap="none" strike="noStrike">
                          <a:solidFill>
                            <a:schemeClr val="lt1"/>
                          </a:solidFill>
                          <a:latin typeface="Arial"/>
                          <a:ea typeface="Arial"/>
                          <a:cs typeface="Arial"/>
                          <a:sym typeface="Arial"/>
                        </a:rPr>
                        <a:t>Spend, Stage 0 Opps, Stage 1 Pipeline, Pipe to Spend</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rgbClr val="E84435"/>
                        </a:buClr>
                        <a:buSzPts val="1100"/>
                        <a:buFont typeface="Arial"/>
                        <a:buAutoNum type="arabicPeriod"/>
                      </a:pPr>
                      <a:r>
                        <a:rPr b="1" lang="en" sz="1100" u="none" cap="none" strike="noStrike">
                          <a:solidFill>
                            <a:srgbClr val="E84435"/>
                          </a:solidFill>
                          <a:uFill>
                            <a:noFill/>
                          </a:uFill>
                          <a:latin typeface="Arial"/>
                          <a:ea typeface="Arial"/>
                          <a:cs typeface="Arial"/>
                          <a:sym typeface="Arial"/>
                          <a:hlinkClick action="ppaction://hlinksldjump" r:id="rId3">
                            <a:extLst>
                              <a:ext uri="{A12FA001-AC4F-418D-AE19-62706E023703}">
                                <ahyp:hlinkClr val="tx"/>
                              </a:ext>
                            </a:extLst>
                          </a:hlinkClick>
                        </a:rPr>
                        <a:t>Acquire Revenue</a:t>
                      </a:r>
                      <a:endParaRPr b="1" sz="1100" u="none" cap="none" strike="noStrike">
                        <a:solidFill>
                          <a:srgbClr val="E84435"/>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lt1"/>
                          </a:solidFill>
                          <a:uFill>
                            <a:noFill/>
                          </a:uFill>
                          <a:latin typeface="Arial"/>
                          <a:ea typeface="Arial"/>
                          <a:cs typeface="Arial"/>
                          <a:sym typeface="Arial"/>
                          <a:hlinkClick action="ppaction://hlinksldjump" r:id="rId4">
                            <a:extLst>
                              <a:ext uri="{A12FA001-AC4F-418D-AE19-62706E023703}">
                                <ahyp:hlinkClr val="tx"/>
                              </a:ext>
                            </a:extLst>
                          </a:hlinkClick>
                        </a:rPr>
                        <a:t>GCP:</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latin typeface="Arial"/>
                          <a:ea typeface="Arial"/>
                          <a:cs typeface="Arial"/>
                          <a:sym typeface="Arial"/>
                        </a:rPr>
                        <a:t>Looking Back: </a:t>
                      </a:r>
                      <a:r>
                        <a:rPr lang="en" sz="1100" u="none" cap="none" strike="noStrike">
                          <a:solidFill>
                            <a:schemeClr val="lt1"/>
                          </a:solidFill>
                          <a:latin typeface="Arial"/>
                          <a:ea typeface="Arial"/>
                          <a:cs typeface="Arial"/>
                          <a:sym typeface="Arial"/>
                        </a:rPr>
                        <a:t>In-Year Revenue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latin typeface="Arial"/>
                          <a:ea typeface="Arial"/>
                          <a:cs typeface="Arial"/>
                          <a:sym typeface="Arial"/>
                        </a:rPr>
                        <a:t>Looking Ahead: </a:t>
                      </a:r>
                      <a:r>
                        <a:rPr lang="en" sz="1100" u="none" cap="none" strike="noStrike">
                          <a:solidFill>
                            <a:schemeClr val="lt1"/>
                          </a:solidFill>
                          <a:latin typeface="Arial"/>
                          <a:ea typeface="Arial"/>
                          <a:cs typeface="Arial"/>
                          <a:sym typeface="Arial"/>
                        </a:rPr>
                        <a:t>Web Activity, Free Trials Starts, 7D Actives, Trial Conversions</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lt1"/>
                          </a:solidFill>
                          <a:uFill>
                            <a:noFill/>
                          </a:uFill>
                          <a:latin typeface="Arial"/>
                          <a:ea typeface="Arial"/>
                          <a:cs typeface="Arial"/>
                          <a:sym typeface="Arial"/>
                          <a:hlinkClick action="ppaction://hlinksldjump" r:id="rId5">
                            <a:extLst>
                              <a:ext uri="{A12FA001-AC4F-418D-AE19-62706E023703}">
                                <ahyp:hlinkClr val="tx"/>
                              </a:ext>
                            </a:extLst>
                          </a:hlinkClick>
                        </a:rPr>
                        <a:t>GWS: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latin typeface="Arial"/>
                          <a:ea typeface="Arial"/>
                          <a:cs typeface="Arial"/>
                          <a:sym typeface="Arial"/>
                        </a:rPr>
                        <a:t>Looking Back:</a:t>
                      </a:r>
                      <a:r>
                        <a:rPr lang="en" sz="1100" u="none" cap="none" strike="noStrike">
                          <a:solidFill>
                            <a:schemeClr val="lt1"/>
                          </a:solidFill>
                          <a:latin typeface="Arial"/>
                          <a:ea typeface="Arial"/>
                          <a:cs typeface="Arial"/>
                          <a:sym typeface="Arial"/>
                        </a:rPr>
                        <a:t> In-Year Revenue, Seats, ARPU, Churn</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rgbClr val="A142F4"/>
                        </a:buClr>
                        <a:buSzPts val="1100"/>
                        <a:buFont typeface="Arial"/>
                        <a:buAutoNum type="arabicPeriod"/>
                      </a:pPr>
                      <a:r>
                        <a:rPr b="1" lang="en" sz="1100" u="none" cap="none" strike="noStrike">
                          <a:solidFill>
                            <a:srgbClr val="A142F4"/>
                          </a:solidFill>
                          <a:latin typeface="Arial"/>
                          <a:ea typeface="Arial"/>
                          <a:cs typeface="Arial"/>
                          <a:sym typeface="Arial"/>
                        </a:rPr>
                        <a:t>Improve Efficiency</a:t>
                      </a:r>
                      <a:endParaRPr b="1" sz="1100" u="none" cap="none" strike="noStrike">
                        <a:solidFill>
                          <a:schemeClr val="dk2"/>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Operations and Escalations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latin typeface="Arial"/>
                          <a:ea typeface="Arial"/>
                          <a:cs typeface="Arial"/>
                          <a:sym typeface="Arial"/>
                        </a:rPr>
                        <a:t>Lead and Routing Tickets Deep Dive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latin typeface="Arial"/>
                          <a:ea typeface="Arial"/>
                          <a:cs typeface="Arial"/>
                          <a:sym typeface="Arial"/>
                        </a:rPr>
                        <a:t>Regional Escalations and Insights</a:t>
                      </a:r>
                      <a:endParaRPr b="1"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Finance</a:t>
                      </a:r>
                      <a:endParaRPr b="1"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058" name="Google Shape;2058;p29"/>
          <p:cNvPicPr preferRelativeResize="0"/>
          <p:nvPr/>
        </p:nvPicPr>
        <p:blipFill rotWithShape="1">
          <a:blip r:embed="rId6">
            <a:alphaModFix/>
          </a:blip>
          <a:srcRect b="0" l="0" r="0" t="0"/>
          <a:stretch/>
        </p:blipFill>
        <p:spPr>
          <a:xfrm>
            <a:off x="413775" y="1307600"/>
            <a:ext cx="806700" cy="806700"/>
          </a:xfrm>
          <a:prstGeom prst="rect">
            <a:avLst/>
          </a:prstGeom>
          <a:noFill/>
          <a:ln>
            <a:noFill/>
          </a:ln>
        </p:spPr>
      </p:pic>
      <p:grpSp>
        <p:nvGrpSpPr>
          <p:cNvPr id="2059" name="Google Shape;2059;p29"/>
          <p:cNvGrpSpPr/>
          <p:nvPr/>
        </p:nvGrpSpPr>
        <p:grpSpPr>
          <a:xfrm>
            <a:off x="1562279" y="1070727"/>
            <a:ext cx="169308" cy="134902"/>
            <a:chOff x="6337848" y="1577150"/>
            <a:chExt cx="273253" cy="223718"/>
          </a:xfrm>
        </p:grpSpPr>
        <p:sp>
          <p:nvSpPr>
            <p:cNvPr id="2060" name="Google Shape;2060;p29"/>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29"/>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29"/>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3" name="Google Shape;2063;p29"/>
          <p:cNvGrpSpPr/>
          <p:nvPr/>
        </p:nvGrpSpPr>
        <p:grpSpPr>
          <a:xfrm>
            <a:off x="1548235" y="2542989"/>
            <a:ext cx="197420" cy="134907"/>
            <a:chOff x="981300" y="1412538"/>
            <a:chExt cx="308470" cy="238480"/>
          </a:xfrm>
        </p:grpSpPr>
        <p:sp>
          <p:nvSpPr>
            <p:cNvPr id="2064" name="Google Shape;2064;p29"/>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9"/>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29"/>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7" name="Google Shape;2067;p29"/>
          <p:cNvSpPr/>
          <p:nvPr/>
        </p:nvSpPr>
        <p:spPr>
          <a:xfrm>
            <a:off x="1567456" y="37251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8" name="Google Shape;2068;p29"/>
          <p:cNvSpPr txBox="1"/>
          <p:nvPr>
            <p:ph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SzPts val="1100"/>
              <a:buNone/>
            </a:pPr>
            <a:r>
              <a:rPr b="1" lang="en" sz="1600"/>
              <a:t>Table of Contents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3"/>
          <p:cNvSpPr/>
          <p:nvPr/>
        </p:nvSpPr>
        <p:spPr>
          <a:xfrm>
            <a:off x="545200" y="983125"/>
            <a:ext cx="3771600" cy="3782400"/>
          </a:xfrm>
          <a:prstGeom prst="roundRect">
            <a:avLst>
              <a:gd fmla="val 16667" name="adj"/>
            </a:avLst>
          </a:prstGeom>
          <a:solidFill>
            <a:srgbClr val="FFFFFF"/>
          </a:solidFill>
          <a:ln cap="flat" cmpd="sng" w="28575">
            <a:solidFill>
              <a:srgbClr val="EA4335"/>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 sz="1840">
                <a:solidFill>
                  <a:srgbClr val="202124"/>
                </a:solidFill>
              </a:rPr>
              <a:t>We are beginning to leverage AI In Look Beyond The Horizon</a:t>
            </a:r>
            <a:endParaRPr sz="2560"/>
          </a:p>
        </p:txBody>
      </p:sp>
      <p:pic>
        <p:nvPicPr>
          <p:cNvPr id="1575" name="Google Shape;1575;p3"/>
          <p:cNvPicPr preferRelativeResize="0"/>
          <p:nvPr/>
        </p:nvPicPr>
        <p:blipFill rotWithShape="1">
          <a:blip r:embed="rId3">
            <a:alphaModFix/>
          </a:blip>
          <a:srcRect b="0" l="0" r="0" t="0"/>
          <a:stretch/>
        </p:blipFill>
        <p:spPr>
          <a:xfrm>
            <a:off x="1646325" y="1867275"/>
            <a:ext cx="1569351" cy="430075"/>
          </a:xfrm>
          <a:prstGeom prst="rect">
            <a:avLst/>
          </a:prstGeom>
          <a:noFill/>
          <a:ln>
            <a:noFill/>
          </a:ln>
        </p:spPr>
      </p:pic>
      <p:sp>
        <p:nvSpPr>
          <p:cNvPr id="1576" name="Google Shape;1576;p3"/>
          <p:cNvSpPr txBox="1"/>
          <p:nvPr/>
        </p:nvSpPr>
        <p:spPr>
          <a:xfrm>
            <a:off x="4930175" y="2008900"/>
            <a:ext cx="3439800" cy="157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Why are we recording?</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We are testing out leveraging AI to write our post meeting recap </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chemeClr val="dk2"/>
                </a:solidFill>
                <a:latin typeface="Arial"/>
                <a:ea typeface="Arial"/>
                <a:cs typeface="Arial"/>
                <a:sym typeface="Arial"/>
              </a:rPr>
              <a:t>In the future, we will look to incorporate AI tools into preparing the LBTH brief</a:t>
            </a:r>
            <a:endParaRPr b="0" i="0" sz="1700" u="none" cap="none" strike="noStrike">
              <a:solidFill>
                <a:schemeClr val="dk2"/>
              </a:solidFill>
              <a:latin typeface="Arial"/>
              <a:ea typeface="Arial"/>
              <a:cs typeface="Arial"/>
              <a:sym typeface="Arial"/>
            </a:endParaRPr>
          </a:p>
        </p:txBody>
      </p:sp>
      <p:sp>
        <p:nvSpPr>
          <p:cNvPr id="1577" name="Google Shape;1577;p3"/>
          <p:cNvSpPr txBox="1"/>
          <p:nvPr/>
        </p:nvSpPr>
        <p:spPr>
          <a:xfrm>
            <a:off x="711100" y="2747075"/>
            <a:ext cx="3439800" cy="228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Arial"/>
                <a:ea typeface="Arial"/>
                <a:cs typeface="Arial"/>
                <a:sym typeface="Arial"/>
              </a:rPr>
              <a:t>We will record Look Beyond The Horizon meeting transcripts beginning </a:t>
            </a:r>
            <a:r>
              <a:rPr b="1" i="1" lang="en" sz="1700" u="none" cap="none" strike="noStrike">
                <a:solidFill>
                  <a:schemeClr val="dk2"/>
                </a:solidFill>
                <a:highlight>
                  <a:srgbClr val="FFFF00"/>
                </a:highlight>
                <a:latin typeface="Arial"/>
                <a:ea typeface="Arial"/>
                <a:cs typeface="Arial"/>
                <a:sym typeface="Arial"/>
              </a:rPr>
              <a:t>this session</a:t>
            </a:r>
            <a:r>
              <a:rPr b="0" i="0" lang="en" sz="1700" u="none" cap="none" strike="noStrike">
                <a:solidFill>
                  <a:schemeClr val="dk2"/>
                </a:solidFill>
                <a:latin typeface="Arial"/>
                <a:ea typeface="Arial"/>
                <a:cs typeface="Arial"/>
                <a:sym typeface="Arial"/>
              </a:rPr>
              <a:t>, April 17th</a:t>
            </a:r>
            <a:endParaRPr b="0" i="0" sz="1700" u="none" cap="none" strike="noStrike">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3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074" name="Google Shape;2074;p30"/>
          <p:cNvGrpSpPr/>
          <p:nvPr/>
        </p:nvGrpSpPr>
        <p:grpSpPr>
          <a:xfrm>
            <a:off x="985688" y="204788"/>
            <a:ext cx="147775" cy="132240"/>
            <a:chOff x="6337848" y="1577150"/>
            <a:chExt cx="273253" cy="223718"/>
          </a:xfrm>
        </p:grpSpPr>
        <p:sp>
          <p:nvSpPr>
            <p:cNvPr id="2075" name="Google Shape;2075;p30"/>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30"/>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0"/>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8" name="Google Shape;2078;p30"/>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GCP &amp; GWS: Looking Back </a:t>
            </a:r>
            <a:endParaRPr b="1" sz="1600"/>
          </a:p>
        </p:txBody>
      </p:sp>
      <p:sp>
        <p:nvSpPr>
          <p:cNvPr id="2079" name="Google Shape;2079;p30"/>
          <p:cNvSpPr/>
          <p:nvPr/>
        </p:nvSpPr>
        <p:spPr>
          <a:xfrm>
            <a:off x="409100" y="700600"/>
            <a:ext cx="8690700" cy="23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is each region doing well and what could they improve?</a:t>
            </a:r>
            <a:endParaRPr b="0" i="1" sz="1100" u="none" cap="none" strike="noStrike">
              <a:solidFill>
                <a:schemeClr val="lt2"/>
              </a:solidFill>
              <a:latin typeface="Arial"/>
              <a:ea typeface="Arial"/>
              <a:cs typeface="Arial"/>
              <a:sym typeface="Arial"/>
            </a:endParaRPr>
          </a:p>
        </p:txBody>
      </p:sp>
      <p:sp>
        <p:nvSpPr>
          <p:cNvPr id="2080" name="Google Shape;2080;p3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2081" name="Google Shape;2081;p30"/>
          <p:cNvGraphicFramePr/>
          <p:nvPr/>
        </p:nvGraphicFramePr>
        <p:xfrm>
          <a:off x="409100" y="1005840"/>
          <a:ext cx="3000000" cy="3000000"/>
        </p:xfrm>
        <a:graphic>
          <a:graphicData uri="http://schemas.openxmlformats.org/drawingml/2006/table">
            <a:tbl>
              <a:tblPr>
                <a:noFill/>
                <a:tableStyleId>{E4637A20-B626-4D29-8482-D158FEC99B2B}</a:tableStyleId>
              </a:tblPr>
              <a:tblGrid>
                <a:gridCol w="1319850"/>
                <a:gridCol w="871400"/>
                <a:gridCol w="382850"/>
                <a:gridCol w="820600"/>
                <a:gridCol w="382850"/>
                <a:gridCol w="810700"/>
                <a:gridCol w="410225"/>
                <a:gridCol w="830350"/>
                <a:gridCol w="373175"/>
                <a:gridCol w="789175"/>
                <a:gridCol w="414075"/>
                <a:gridCol w="872650"/>
                <a:gridCol w="412825"/>
              </a:tblGrid>
              <a:tr h="223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D5D5D5"/>
                    </a:solidFill>
                  </a:tcPr>
                </a:tc>
                <a:tc hMerge="1"/>
              </a:tr>
              <a:tr h="2872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Metrics as of 2/28</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 (Pacing %)</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4285F4"/>
                      </a:solidFill>
                      <a:prstDash val="solid"/>
                      <a:round/>
                      <a:headEnd len="sm" w="sm" type="none"/>
                      <a:tailEnd len="sm" w="sm" type="none"/>
                    </a:lnB>
                  </a:tcPr>
                </a:tc>
              </a:tr>
              <a:tr h="1605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a:t>
                      </a:r>
                      <a:endParaRPr b="1" sz="900" u="none" cap="none" strike="noStrike">
                        <a:latin typeface="Arial"/>
                        <a:ea typeface="Arial"/>
                        <a:cs typeface="Arial"/>
                        <a:sym typeface="Arial"/>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1.3K </a:t>
                      </a:r>
                      <a:r>
                        <a:rPr b="1" lang="en" sz="800" u="none" cap="none" strike="noStrike">
                          <a:solidFill>
                            <a:schemeClr val="accent3"/>
                          </a:solidFill>
                          <a:latin typeface="Arial"/>
                          <a:ea typeface="Arial"/>
                          <a:cs typeface="Arial"/>
                          <a:sym typeface="Arial"/>
                        </a:rPr>
                        <a:t>(80%)</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.4K </a:t>
                      </a:r>
                      <a:r>
                        <a:rPr b="1" lang="en" sz="800" u="none" cap="none" strike="noStrike">
                          <a:solidFill>
                            <a:schemeClr val="accent4"/>
                          </a:solidFill>
                          <a:latin typeface="Arial"/>
                          <a:ea typeface="Arial"/>
                          <a:cs typeface="Arial"/>
                          <a:sym typeface="Arial"/>
                        </a:rPr>
                        <a:t>(113%)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70%</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1.9K </a:t>
                      </a:r>
                      <a:r>
                        <a:rPr b="1" lang="en" sz="800" u="none" cap="none" strike="noStrike">
                          <a:solidFill>
                            <a:schemeClr val="accent4"/>
                          </a:solidFill>
                          <a:latin typeface="Arial"/>
                          <a:ea typeface="Arial"/>
                          <a:cs typeface="Arial"/>
                          <a:sym typeface="Arial"/>
                        </a:rPr>
                        <a:t>(100%)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.8K </a:t>
                      </a:r>
                      <a:r>
                        <a:rPr b="1" lang="en" sz="800" u="none" cap="none" strike="noStrike">
                          <a:solidFill>
                            <a:schemeClr val="accent2"/>
                          </a:solidFill>
                          <a:latin typeface="Arial"/>
                          <a:ea typeface="Arial"/>
                          <a:cs typeface="Arial"/>
                          <a:sym typeface="Arial"/>
                        </a:rPr>
                        <a:t>(71%)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(64%)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4.5K </a:t>
                      </a:r>
                      <a:r>
                        <a:rPr b="1" lang="en" sz="800" u="none" cap="none" strike="noStrike">
                          <a:solidFill>
                            <a:schemeClr val="accent2"/>
                          </a:solidFill>
                          <a:latin typeface="Arial"/>
                          <a:ea typeface="Arial"/>
                          <a:cs typeface="Arial"/>
                          <a:sym typeface="Arial"/>
                        </a:rPr>
                        <a:t>(87%)</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BDC1C6"/>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$1.6B </a:t>
                      </a:r>
                      <a:r>
                        <a:rPr b="1" lang="en" sz="800" u="none" cap="none" strike="noStrike">
                          <a:solidFill>
                            <a:schemeClr val="accent4"/>
                          </a:solidFill>
                          <a:latin typeface="Arial"/>
                          <a:ea typeface="Arial"/>
                          <a:cs typeface="Arial"/>
                          <a:sym typeface="Arial"/>
                        </a:rPr>
                        <a:t>(202%</a:t>
                      </a: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298%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$.11B </a:t>
                      </a:r>
                      <a:r>
                        <a:rPr b="1" lang="en" sz="800" u="none" cap="none" strike="noStrike">
                          <a:solidFill>
                            <a:schemeClr val="accent4"/>
                          </a:solidFill>
                          <a:latin typeface="Arial"/>
                          <a:ea typeface="Arial"/>
                          <a:cs typeface="Arial"/>
                          <a:sym typeface="Arial"/>
                        </a:rPr>
                        <a:t>(232%)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$.78B </a:t>
                      </a:r>
                      <a:r>
                        <a:rPr b="1" lang="en" sz="800" u="none" cap="none" strike="noStrike">
                          <a:solidFill>
                            <a:schemeClr val="accent4"/>
                          </a:solidFill>
                          <a:latin typeface="Arial"/>
                          <a:ea typeface="Arial"/>
                          <a:cs typeface="Arial"/>
                          <a:sym typeface="Arial"/>
                        </a:rPr>
                        <a:t>(136%)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$.48B</a:t>
                      </a:r>
                      <a:r>
                        <a:rPr b="1" lang="en" sz="800" u="none" cap="none" strike="noStrike">
                          <a:solidFill>
                            <a:schemeClr val="accent4"/>
                          </a:solidFill>
                          <a:latin typeface="Arial"/>
                          <a:ea typeface="Arial"/>
                          <a:cs typeface="Arial"/>
                          <a:sym typeface="Arial"/>
                        </a:rPr>
                        <a:t> (214%)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2"/>
                          </a:solidFill>
                          <a:latin typeface="Arial"/>
                          <a:ea typeface="Arial"/>
                          <a:cs typeface="Arial"/>
                          <a:sym typeface="Arial"/>
                        </a:rPr>
                        <a:t> (75%)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$3.0B</a:t>
                      </a:r>
                      <a:r>
                        <a:rPr b="1" lang="en" sz="800" u="none" cap="none" strike="noStrike">
                          <a:solidFill>
                            <a:schemeClr val="accent4"/>
                          </a:solidFill>
                          <a:latin typeface="Arial"/>
                          <a:ea typeface="Arial"/>
                          <a:cs typeface="Arial"/>
                          <a:sym typeface="Arial"/>
                        </a:rPr>
                        <a:t> (178%)</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BDC1C6"/>
                      </a:solidFill>
                      <a:prstDash val="solid"/>
                      <a:round/>
                      <a:headEnd len="sm" w="sm" type="none"/>
                      <a:tailEnd len="sm" w="sm" type="none"/>
                    </a:lnT>
                    <a:lnB cap="flat" cmpd="sng" w="9525">
                      <a:solidFill>
                        <a:srgbClr val="202124"/>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1.1K </a:t>
                      </a:r>
                      <a:r>
                        <a:rPr b="1" lang="en" sz="800" u="none" cap="none" strike="noStrike">
                          <a:solidFill>
                            <a:schemeClr val="accent2"/>
                          </a:solidFill>
                          <a:latin typeface="Arial"/>
                          <a:ea typeface="Arial"/>
                          <a:cs typeface="Arial"/>
                          <a:sym typeface="Arial"/>
                        </a:rPr>
                        <a:t>(52%)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(50%)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.3K </a:t>
                      </a:r>
                      <a:r>
                        <a:rPr b="1" lang="en" sz="800" u="none" cap="none" strike="noStrike">
                          <a:solidFill>
                            <a:schemeClr val="accent2"/>
                          </a:solidFill>
                          <a:latin typeface="Arial"/>
                          <a:ea typeface="Arial"/>
                          <a:cs typeface="Arial"/>
                          <a:sym typeface="Arial"/>
                        </a:rPr>
                        <a:t>(51%)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(35%)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rowSpan="4">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rowSpan="4" h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1.5K </a:t>
                      </a:r>
                      <a:r>
                        <a:rPr b="1" lang="en" sz="800" u="none" cap="none" strike="noStrike">
                          <a:solidFill>
                            <a:schemeClr val="accent2"/>
                          </a:solidFill>
                          <a:latin typeface="Arial"/>
                          <a:ea typeface="Arial"/>
                          <a:cs typeface="Arial"/>
                          <a:sym typeface="Arial"/>
                        </a:rPr>
                        <a:t>(50%)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Startup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$.07B </a:t>
                      </a:r>
                      <a:r>
                        <a:rPr b="1" lang="en" sz="800" u="none" cap="none" strike="noStrike">
                          <a:solidFill>
                            <a:schemeClr val="accent2"/>
                          </a:solidFill>
                          <a:latin typeface="Arial"/>
                          <a:ea typeface="Arial"/>
                          <a:cs typeface="Arial"/>
                          <a:sym typeface="Arial"/>
                        </a:rPr>
                        <a:t>(53%)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$.003B </a:t>
                      </a:r>
                      <a:r>
                        <a:rPr b="1" lang="en" sz="800" u="none" cap="none" strike="noStrike">
                          <a:solidFill>
                            <a:schemeClr val="accent2"/>
                          </a:solidFill>
                          <a:latin typeface="Arial"/>
                          <a:ea typeface="Arial"/>
                          <a:cs typeface="Arial"/>
                          <a:sym typeface="Arial"/>
                        </a:rPr>
                        <a:t>(41%)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2"/>
                          </a:solidFill>
                          <a:latin typeface="Arial"/>
                          <a:ea typeface="Arial"/>
                          <a:cs typeface="Arial"/>
                          <a:sym typeface="Arial"/>
                        </a:rPr>
                        <a:t>(43%)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$.004B </a:t>
                      </a:r>
                      <a:r>
                        <a:rPr b="1" lang="en" sz="800" u="none" cap="none" strike="noStrike">
                          <a:solidFill>
                            <a:schemeClr val="accent2"/>
                          </a:solidFill>
                          <a:latin typeface="Arial"/>
                          <a:ea typeface="Arial"/>
                          <a:cs typeface="Arial"/>
                          <a:sym typeface="Arial"/>
                        </a:rPr>
                        <a:t>(34%)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$.09B </a:t>
                      </a:r>
                      <a:r>
                        <a:rPr b="1" lang="en" sz="800" u="none" cap="none" strike="noStrike">
                          <a:solidFill>
                            <a:schemeClr val="accent2"/>
                          </a:solidFill>
                          <a:latin typeface="Arial"/>
                          <a:ea typeface="Arial"/>
                          <a:cs typeface="Arial"/>
                          <a:sym typeface="Arial"/>
                        </a:rPr>
                        <a:t>(49%)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1.2K </a:t>
                      </a:r>
                      <a:r>
                        <a:rPr b="1" lang="en" sz="800" u="none" cap="none" strike="noStrike">
                          <a:solidFill>
                            <a:schemeClr val="accent4"/>
                          </a:solidFill>
                          <a:latin typeface="Arial"/>
                          <a:ea typeface="Arial"/>
                          <a:cs typeface="Arial"/>
                          <a:sym typeface="Arial"/>
                        </a:rPr>
                        <a:t>(137%)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212%</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.7K </a:t>
                      </a:r>
                      <a:r>
                        <a:rPr b="1" lang="en" sz="800" u="none" cap="none" strike="noStrike">
                          <a:solidFill>
                            <a:schemeClr val="accent4"/>
                          </a:solidFill>
                          <a:latin typeface="Arial"/>
                          <a:ea typeface="Arial"/>
                          <a:cs typeface="Arial"/>
                          <a:sym typeface="Arial"/>
                        </a:rPr>
                        <a:t>(103%)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1.4K</a:t>
                      </a:r>
                      <a:r>
                        <a:rPr b="1" lang="en" sz="800" u="none" cap="none" strike="noStrike">
                          <a:solidFill>
                            <a:schemeClr val="accent2"/>
                          </a:solidFill>
                          <a:latin typeface="Arial"/>
                          <a:ea typeface="Arial"/>
                          <a:cs typeface="Arial"/>
                          <a:sym typeface="Arial"/>
                        </a:rPr>
                        <a:t> (87%)</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1.0K </a:t>
                      </a:r>
                      <a:r>
                        <a:rPr b="1" lang="en" sz="800" u="none" cap="none" strike="noStrike">
                          <a:solidFill>
                            <a:schemeClr val="accent3"/>
                          </a:solidFill>
                          <a:latin typeface="Arial"/>
                          <a:ea typeface="Arial"/>
                          <a:cs typeface="Arial"/>
                          <a:sym typeface="Arial"/>
                        </a:rPr>
                        <a:t>(91%)</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gridSpan="2" vMerge="1"/>
                <a:tc hMerge="1"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4.3K </a:t>
                      </a:r>
                      <a:r>
                        <a:rPr b="1" lang="en" sz="800" u="none" cap="none" strike="noStrike">
                          <a:solidFill>
                            <a:schemeClr val="accent4"/>
                          </a:solidFill>
                          <a:latin typeface="Arial"/>
                          <a:ea typeface="Arial"/>
                          <a:cs typeface="Arial"/>
                          <a:sym typeface="Arial"/>
                        </a:rPr>
                        <a:t>(100%)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223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$.05B</a:t>
                      </a:r>
                      <a:r>
                        <a:rPr b="1" lang="en" sz="800" u="none" cap="none" strike="noStrike">
                          <a:solidFill>
                            <a:schemeClr val="accent4"/>
                          </a:solidFill>
                          <a:latin typeface="Arial"/>
                          <a:ea typeface="Arial"/>
                          <a:cs typeface="Arial"/>
                          <a:sym typeface="Arial"/>
                        </a:rPr>
                        <a:t> (127%)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$.01B </a:t>
                      </a:r>
                      <a:r>
                        <a:rPr b="1" lang="en" sz="800" u="none" cap="none" strike="noStrike">
                          <a:solidFill>
                            <a:schemeClr val="accent2"/>
                          </a:solidFill>
                          <a:latin typeface="Arial"/>
                          <a:ea typeface="Arial"/>
                          <a:cs typeface="Arial"/>
                          <a:sym typeface="Arial"/>
                        </a:rPr>
                        <a:t>(70%)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$.06B </a:t>
                      </a:r>
                      <a:r>
                        <a:rPr b="1" lang="en" sz="800" u="none" cap="none" strike="noStrike">
                          <a:solidFill>
                            <a:schemeClr val="accent3"/>
                          </a:solidFill>
                          <a:latin typeface="Arial"/>
                          <a:ea typeface="Arial"/>
                          <a:cs typeface="Arial"/>
                          <a:sym typeface="Arial"/>
                        </a:rPr>
                        <a:t>(94%)</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4"/>
                          </a:solidFill>
                          <a:latin typeface="Arial"/>
                          <a:ea typeface="Arial"/>
                          <a:cs typeface="Arial"/>
                          <a:sym typeface="Arial"/>
                        </a:rPr>
                        <a:t> (124%)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gridSpan="2" vMerge="1"/>
                <a:tc hMerge="1" vMerge="1"/>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$.16B </a:t>
                      </a:r>
                      <a:r>
                        <a:rPr b="1" lang="en" sz="800" u="none" cap="none" strike="noStrike">
                          <a:solidFill>
                            <a:schemeClr val="accent4"/>
                          </a:solidFill>
                          <a:latin typeface="Arial"/>
                          <a:ea typeface="Arial"/>
                          <a:cs typeface="Arial"/>
                          <a:sym typeface="Arial"/>
                        </a:rPr>
                        <a:t>(105%)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$.08B </a:t>
                      </a:r>
                      <a:r>
                        <a:rPr b="1" lang="en" sz="800" u="none" cap="none" strike="noStrike">
                          <a:solidFill>
                            <a:schemeClr val="accent2"/>
                          </a:solidFill>
                          <a:latin typeface="Arial"/>
                          <a:ea typeface="Arial"/>
                          <a:cs typeface="Arial"/>
                          <a:sym typeface="Arial"/>
                        </a:rPr>
                        <a:t>(40%)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$.03B</a:t>
                      </a:r>
                      <a:r>
                        <a:rPr b="1" lang="en" sz="800" u="none" cap="none" strike="noStrike">
                          <a:solidFill>
                            <a:schemeClr val="accent2"/>
                          </a:solidFill>
                          <a:latin typeface="Arial"/>
                          <a:ea typeface="Arial"/>
                          <a:cs typeface="Arial"/>
                          <a:sym typeface="Arial"/>
                        </a:rPr>
                        <a:t> (67%)</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$.22B </a:t>
                      </a:r>
                      <a:r>
                        <a:rPr b="1" lang="en" sz="800" u="none" cap="none" strike="noStrike">
                          <a:solidFill>
                            <a:schemeClr val="accent4"/>
                          </a:solidFill>
                          <a:latin typeface="Arial"/>
                          <a:ea typeface="Arial"/>
                          <a:cs typeface="Arial"/>
                          <a:sym typeface="Arial"/>
                        </a:rPr>
                        <a:t>(159%)</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$.09B </a:t>
                      </a:r>
                      <a:r>
                        <a:rPr b="1" lang="en" sz="800" u="none" cap="none" strike="noStrike">
                          <a:solidFill>
                            <a:schemeClr val="accent2"/>
                          </a:solidFill>
                          <a:latin typeface="Arial"/>
                          <a:ea typeface="Arial"/>
                          <a:cs typeface="Arial"/>
                          <a:sym typeface="Arial"/>
                        </a:rPr>
                        <a:t>(89%)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$.001B </a:t>
                      </a:r>
                      <a:r>
                        <a:rPr b="1" lang="en" sz="800" u="none" cap="none" strike="noStrike">
                          <a:solidFill>
                            <a:schemeClr val="accent2"/>
                          </a:solidFill>
                          <a:latin typeface="Arial"/>
                          <a:ea typeface="Arial"/>
                          <a:cs typeface="Arial"/>
                          <a:sym typeface="Arial"/>
                        </a:rPr>
                        <a:t>(19%)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$.43B </a:t>
                      </a:r>
                      <a:r>
                        <a:rPr b="1" lang="en" sz="800" u="none" cap="none" strike="noStrike">
                          <a:solidFill>
                            <a:schemeClr val="accent2"/>
                          </a:solidFill>
                          <a:latin typeface="Arial"/>
                          <a:ea typeface="Arial"/>
                          <a:cs typeface="Arial"/>
                          <a:sym typeface="Arial"/>
                        </a:rPr>
                        <a:t>(85%)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Direct+Partner QSO</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4.0K </a:t>
                      </a:r>
                      <a:r>
                        <a:rPr b="1" lang="en" sz="800" u="none" cap="none" strike="noStrike">
                          <a:solidFill>
                            <a:schemeClr val="accent2"/>
                          </a:solidFill>
                          <a:latin typeface="Arial"/>
                          <a:ea typeface="Arial"/>
                          <a:cs typeface="Arial"/>
                          <a:sym typeface="Arial"/>
                        </a:rPr>
                        <a:t>(80%)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94%</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1.7K</a:t>
                      </a:r>
                      <a:r>
                        <a:rPr b="1" lang="en" sz="800" u="none" cap="none" strike="noStrike">
                          <a:solidFill>
                            <a:schemeClr val="accent4"/>
                          </a:solidFill>
                          <a:latin typeface="Arial"/>
                          <a:ea typeface="Arial"/>
                          <a:cs typeface="Arial"/>
                          <a:sym typeface="Arial"/>
                        </a:rPr>
                        <a:t> (100%)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61%</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4.3K </a:t>
                      </a:r>
                      <a:r>
                        <a:rPr b="1" lang="en" sz="800" u="none" cap="none" strike="noStrike">
                          <a:solidFill>
                            <a:schemeClr val="accent3"/>
                          </a:solidFill>
                          <a:latin typeface="Arial"/>
                          <a:ea typeface="Arial"/>
                          <a:cs typeface="Arial"/>
                          <a:sym typeface="Arial"/>
                        </a:rPr>
                        <a:t>(91%)</a:t>
                      </a:r>
                      <a:endParaRPr b="1" sz="800" u="none" cap="none" strike="noStrike">
                        <a:solidFill>
                          <a:schemeClr val="accent3"/>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2.5K </a:t>
                      </a:r>
                      <a:r>
                        <a:rPr b="1" lang="en" sz="800" u="none" cap="none" strike="noStrike">
                          <a:solidFill>
                            <a:schemeClr val="accent2"/>
                          </a:solidFill>
                          <a:latin typeface="Arial"/>
                          <a:ea typeface="Arial"/>
                          <a:cs typeface="Arial"/>
                          <a:sym typeface="Arial"/>
                        </a:rPr>
                        <a:t>(83%)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20%</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(68%)</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-16%</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12.6K </a:t>
                      </a:r>
                      <a:r>
                        <a:rPr b="1" lang="en" sz="800" u="none" cap="none" strike="noStrike">
                          <a:solidFill>
                            <a:schemeClr val="accent2"/>
                          </a:solidFill>
                          <a:latin typeface="Arial"/>
                          <a:ea typeface="Arial"/>
                          <a:cs typeface="Arial"/>
                          <a:sym typeface="Arial"/>
                        </a:rPr>
                        <a:t>(86%)</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52%</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 Direct + 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$1.8B </a:t>
                      </a:r>
                      <a:r>
                        <a:rPr b="1" lang="en" sz="800" u="none" cap="none" strike="noStrike">
                          <a:solidFill>
                            <a:schemeClr val="accent4"/>
                          </a:solidFill>
                          <a:latin typeface="Arial"/>
                          <a:ea typeface="Arial"/>
                          <a:cs typeface="Arial"/>
                          <a:sym typeface="Arial"/>
                        </a:rPr>
                        <a:t>(154%)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202%</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$.15B </a:t>
                      </a:r>
                      <a:r>
                        <a:rPr b="1" lang="en" sz="800" u="none" cap="none" strike="noStrike">
                          <a:solidFill>
                            <a:schemeClr val="accent4"/>
                          </a:solidFill>
                          <a:latin typeface="Arial"/>
                          <a:ea typeface="Arial"/>
                          <a:cs typeface="Arial"/>
                          <a:sym typeface="Arial"/>
                        </a:rPr>
                        <a:t>(129%)</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197%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$1.1B</a:t>
                      </a:r>
                      <a:r>
                        <a:rPr b="1" lang="en" sz="800" u="none" cap="none" strike="noStrike">
                          <a:solidFill>
                            <a:schemeClr val="accent4"/>
                          </a:solidFill>
                          <a:latin typeface="Arial"/>
                          <a:ea typeface="Arial"/>
                          <a:cs typeface="Arial"/>
                          <a:sym typeface="Arial"/>
                        </a:rPr>
                        <a:t> (133%)</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141%</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$.62B</a:t>
                      </a:r>
                      <a:r>
                        <a:rPr b="1" lang="en" sz="800" u="none" cap="none" strike="noStrike">
                          <a:solidFill>
                            <a:schemeClr val="accent4"/>
                          </a:solidFill>
                          <a:latin typeface="Arial"/>
                          <a:ea typeface="Arial"/>
                          <a:cs typeface="Arial"/>
                          <a:sym typeface="Arial"/>
                        </a:rPr>
                        <a:t> (166%)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199%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$.04B</a:t>
                      </a:r>
                      <a:r>
                        <a:rPr b="1" lang="en" sz="800" u="none" cap="none" strike="noStrike">
                          <a:solidFill>
                            <a:schemeClr val="accent2"/>
                          </a:solidFill>
                          <a:latin typeface="Arial"/>
                          <a:ea typeface="Arial"/>
                          <a:cs typeface="Arial"/>
                          <a:sym typeface="Arial"/>
                        </a:rPr>
                        <a:t> (71%)</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48%</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$3.7B </a:t>
                      </a:r>
                      <a:r>
                        <a:rPr b="1" lang="en" sz="800" u="none" cap="none" strike="noStrike">
                          <a:solidFill>
                            <a:schemeClr val="accent4"/>
                          </a:solidFill>
                          <a:latin typeface="Arial"/>
                          <a:ea typeface="Arial"/>
                          <a:cs typeface="Arial"/>
                          <a:sym typeface="Arial"/>
                        </a:rPr>
                        <a:t>(146%)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177%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285F4"/>
                      </a:solidFill>
                      <a:prstDash val="solid"/>
                      <a:round/>
                      <a:headEnd len="sm" w="sm" type="none"/>
                      <a:tailEnd len="sm" w="sm" type="none"/>
                    </a:lnB>
                    <a:solidFill>
                      <a:schemeClr val="lt2"/>
                    </a:solidFill>
                  </a:tcPr>
                </a:tc>
              </a:tr>
              <a:tr h="1605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a:t>
                      </a:r>
                      <a:endParaRPr b="1" sz="900" u="none" cap="none" strike="noStrike">
                        <a:latin typeface="Arial"/>
                        <a:ea typeface="Arial"/>
                        <a:cs typeface="Arial"/>
                        <a:sym typeface="Arial"/>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.2K</a:t>
                      </a:r>
                      <a:r>
                        <a:rPr b="1" lang="en" sz="800" u="none" cap="none" strike="noStrike">
                          <a:solidFill>
                            <a:schemeClr val="accent2"/>
                          </a:solidFill>
                          <a:latin typeface="Arial"/>
                          <a:ea typeface="Arial"/>
                          <a:cs typeface="Arial"/>
                          <a:sym typeface="Arial"/>
                        </a:rPr>
                        <a:t> (76%)</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a:t>
                      </a:r>
                      <a:r>
                        <a:rPr b="1" lang="en" sz="800" u="none" cap="none" strike="noStrike">
                          <a:solidFill>
                            <a:schemeClr val="accent2"/>
                          </a:solidFill>
                          <a:latin typeface="Arial"/>
                          <a:ea typeface="Arial"/>
                          <a:cs typeface="Arial"/>
                          <a:sym typeface="Arial"/>
                        </a:rPr>
                        <a:t> (59%)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.04K </a:t>
                      </a:r>
                      <a:r>
                        <a:rPr b="1" lang="en" sz="800" u="none" cap="none" strike="noStrike">
                          <a:solidFill>
                            <a:schemeClr val="accent2"/>
                          </a:solidFill>
                          <a:latin typeface="Arial"/>
                          <a:ea typeface="Arial"/>
                          <a:cs typeface="Arial"/>
                          <a:sym typeface="Arial"/>
                        </a:rPr>
                        <a:t>(65%)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.5K </a:t>
                      </a:r>
                      <a:r>
                        <a:rPr b="1" lang="en" sz="800" u="none" cap="none" strike="noStrike">
                          <a:solidFill>
                            <a:schemeClr val="accent2"/>
                          </a:solidFill>
                          <a:latin typeface="Arial"/>
                          <a:ea typeface="Arial"/>
                          <a:cs typeface="Arial"/>
                          <a:sym typeface="Arial"/>
                        </a:rPr>
                        <a:t>(64%)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Direct Named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4"/>
                          </a:solidFill>
                          <a:latin typeface="Arial"/>
                          <a:ea typeface="Arial"/>
                          <a:cs typeface="Arial"/>
                          <a:sym typeface="Arial"/>
                        </a:rPr>
                        <a:t> (107%)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4"/>
                          </a:solidFill>
                          <a:latin typeface="Arial"/>
                          <a:ea typeface="Arial"/>
                          <a:cs typeface="Arial"/>
                          <a:sym typeface="Arial"/>
                        </a:rPr>
                        <a:t>(120%)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 </a:t>
                      </a:r>
                      <a:r>
                        <a:rPr b="1" lang="en" sz="800" u="none" cap="none" strike="noStrike">
                          <a:solidFill>
                            <a:schemeClr val="accent4"/>
                          </a:solidFill>
                          <a:latin typeface="Arial"/>
                          <a:ea typeface="Arial"/>
                          <a:cs typeface="Arial"/>
                          <a:sym typeface="Arial"/>
                        </a:rPr>
                        <a:t>(101%)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a:t>
                      </a:r>
                      <a:r>
                        <a:rPr b="1" lang="en" sz="800" u="none" cap="none" strike="noStrike">
                          <a:solidFill>
                            <a:schemeClr val="accent2"/>
                          </a:solidFill>
                          <a:latin typeface="Arial"/>
                          <a:ea typeface="Arial"/>
                          <a:cs typeface="Arial"/>
                          <a:sym typeface="Arial"/>
                        </a:rPr>
                        <a:t> (60%)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$.01B</a:t>
                      </a:r>
                      <a:r>
                        <a:rPr b="1" lang="en" sz="800" u="none" cap="none" strike="noStrike">
                          <a:solidFill>
                            <a:schemeClr val="accent4"/>
                          </a:solidFill>
                          <a:latin typeface="Arial"/>
                          <a:ea typeface="Arial"/>
                          <a:cs typeface="Arial"/>
                          <a:sym typeface="Arial"/>
                        </a:rPr>
                        <a:t> (115%)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$.12B </a:t>
                      </a:r>
                      <a:r>
                        <a:rPr b="1" lang="en" sz="800" u="none" cap="none" strike="noStrike">
                          <a:solidFill>
                            <a:schemeClr val="accent4"/>
                          </a:solidFill>
                          <a:latin typeface="Arial"/>
                          <a:ea typeface="Arial"/>
                          <a:cs typeface="Arial"/>
                          <a:sym typeface="Arial"/>
                        </a:rPr>
                        <a:t>(96%)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Direct QSOs</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a:t>
                      </a:r>
                      <a:r>
                        <a:rPr b="1" lang="en" sz="800" u="none" cap="none" strike="noStrike">
                          <a:solidFill>
                            <a:schemeClr val="accent2"/>
                          </a:solidFill>
                          <a:latin typeface="Arial"/>
                          <a:ea typeface="Arial"/>
                          <a:cs typeface="Arial"/>
                          <a:sym typeface="Arial"/>
                        </a:rPr>
                        <a:t> (59%)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a:t>
                      </a:r>
                      <a:r>
                        <a:rPr b="1" lang="en" sz="800" u="none" cap="none" strike="noStrike">
                          <a:solidFill>
                            <a:schemeClr val="accent2"/>
                          </a:solidFill>
                          <a:latin typeface="Arial"/>
                          <a:ea typeface="Arial"/>
                          <a:cs typeface="Arial"/>
                          <a:sym typeface="Arial"/>
                        </a:rPr>
                        <a:t> (60%)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.2K</a:t>
                      </a:r>
                      <a:r>
                        <a:rPr b="1" lang="en" sz="800" u="none" cap="none" strike="noStrike">
                          <a:solidFill>
                            <a:schemeClr val="accent2"/>
                          </a:solidFill>
                          <a:latin typeface="Arial"/>
                          <a:ea typeface="Arial"/>
                          <a:cs typeface="Arial"/>
                          <a:sym typeface="Arial"/>
                        </a:rPr>
                        <a:t> (76%)</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(59%)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.04K </a:t>
                      </a:r>
                      <a:r>
                        <a:rPr b="1" lang="en" sz="800" u="none" cap="none" strike="noStrike">
                          <a:solidFill>
                            <a:schemeClr val="accent2"/>
                          </a:solidFill>
                          <a:latin typeface="Arial"/>
                          <a:ea typeface="Arial"/>
                          <a:cs typeface="Arial"/>
                          <a:sym typeface="Arial"/>
                        </a:rPr>
                        <a:t>(65%)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.5K </a:t>
                      </a:r>
                      <a:r>
                        <a:rPr b="1" lang="en" sz="800" u="none" cap="none" strike="noStrike">
                          <a:solidFill>
                            <a:schemeClr val="accent2"/>
                          </a:solidFill>
                          <a:latin typeface="Arial"/>
                          <a:ea typeface="Arial"/>
                          <a:cs typeface="Arial"/>
                          <a:sym typeface="Arial"/>
                        </a:rPr>
                        <a:t>(64%)</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Direct Pipe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 </a:t>
                      </a:r>
                      <a:r>
                        <a:rPr b="1" lang="en" sz="800" u="none" cap="none" strike="noStrike">
                          <a:solidFill>
                            <a:schemeClr val="accent4"/>
                          </a:solidFill>
                          <a:latin typeface="Arial"/>
                          <a:ea typeface="Arial"/>
                          <a:cs typeface="Arial"/>
                          <a:sym typeface="Arial"/>
                        </a:rPr>
                        <a:t>(107%)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4"/>
                          </a:solidFill>
                          <a:latin typeface="Arial"/>
                          <a:ea typeface="Arial"/>
                          <a:cs typeface="Arial"/>
                          <a:sym typeface="Arial"/>
                        </a:rPr>
                        <a:t>(120%)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76%</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 </a:t>
                      </a:r>
                      <a:r>
                        <a:rPr b="1" lang="en" sz="800" u="none" cap="none" strike="noStrike">
                          <a:solidFill>
                            <a:schemeClr val="accent4"/>
                          </a:solidFill>
                          <a:latin typeface="Arial"/>
                          <a:ea typeface="Arial"/>
                          <a:cs typeface="Arial"/>
                          <a:sym typeface="Arial"/>
                        </a:rPr>
                        <a:t>(101%)</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 </a:t>
                      </a:r>
                      <a:r>
                        <a:rPr b="1" lang="en" sz="800" u="none" cap="none" strike="noStrike">
                          <a:solidFill>
                            <a:schemeClr val="accent2"/>
                          </a:solidFill>
                          <a:latin typeface="Arial"/>
                          <a:ea typeface="Arial"/>
                          <a:cs typeface="Arial"/>
                          <a:sym typeface="Arial"/>
                        </a:rPr>
                        <a:t>(60%)</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$.01B </a:t>
                      </a:r>
                      <a:r>
                        <a:rPr b="1" lang="en" sz="800" u="none" cap="none" strike="noStrike">
                          <a:solidFill>
                            <a:schemeClr val="accent4"/>
                          </a:solidFill>
                          <a:latin typeface="Arial"/>
                          <a:ea typeface="Arial"/>
                          <a:cs typeface="Arial"/>
                          <a:sym typeface="Arial"/>
                        </a:rPr>
                        <a:t>(115%)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$.12B</a:t>
                      </a:r>
                      <a:r>
                        <a:rPr b="1" lang="en" sz="800" u="none" cap="none" strike="noStrike">
                          <a:solidFill>
                            <a:schemeClr val="accent4"/>
                          </a:solidFill>
                          <a:latin typeface="Arial"/>
                          <a:ea typeface="Arial"/>
                          <a:cs typeface="Arial"/>
                          <a:sym typeface="Arial"/>
                        </a:rPr>
                        <a:t> (96%)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Pipeline</a:t>
                      </a:r>
                      <a:endParaRPr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$.02B</a:t>
                      </a:r>
                      <a:r>
                        <a:rPr b="1" lang="en" sz="800" u="none" cap="none" strike="noStrike">
                          <a:solidFill>
                            <a:schemeClr val="accent2"/>
                          </a:solidFill>
                          <a:latin typeface="Arial"/>
                          <a:ea typeface="Arial"/>
                          <a:cs typeface="Arial"/>
                          <a:sym typeface="Arial"/>
                        </a:rPr>
                        <a:t> (69%)</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$.06B </a:t>
                      </a:r>
                      <a:r>
                        <a:rPr b="1" lang="en" sz="800" u="none" cap="none" strike="noStrike">
                          <a:solidFill>
                            <a:schemeClr val="accent4"/>
                          </a:solidFill>
                          <a:latin typeface="Arial"/>
                          <a:ea typeface="Arial"/>
                          <a:cs typeface="Arial"/>
                          <a:sym typeface="Arial"/>
                        </a:rPr>
                        <a:t>(114%)</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104%</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$.04B</a:t>
                      </a:r>
                      <a:r>
                        <a:rPr b="1" lang="en" sz="800" u="none" cap="none" strike="noStrike">
                          <a:solidFill>
                            <a:schemeClr val="accent4"/>
                          </a:solidFill>
                          <a:latin typeface="Arial"/>
                          <a:ea typeface="Arial"/>
                          <a:cs typeface="Arial"/>
                          <a:sym typeface="Arial"/>
                        </a:rPr>
                        <a:t> (180%)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321%</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$.05B </a:t>
                      </a:r>
                      <a:r>
                        <a:rPr b="1" lang="en" sz="800" u="none" cap="none" strike="noStrike">
                          <a:solidFill>
                            <a:schemeClr val="accent4"/>
                          </a:solidFill>
                          <a:latin typeface="Arial"/>
                          <a:ea typeface="Arial"/>
                          <a:cs typeface="Arial"/>
                          <a:sym typeface="Arial"/>
                        </a:rPr>
                        <a:t>(95%)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$.001B</a:t>
                      </a:r>
                      <a:r>
                        <a:rPr b="1" lang="en" sz="800" u="none" cap="none" strike="noStrike">
                          <a:solidFill>
                            <a:schemeClr val="accent2"/>
                          </a:solidFill>
                          <a:latin typeface="Arial"/>
                          <a:ea typeface="Arial"/>
                          <a:cs typeface="Arial"/>
                          <a:sym typeface="Arial"/>
                        </a:rPr>
                        <a:t> (28%)</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-80%</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$.18B </a:t>
                      </a:r>
                      <a:r>
                        <a:rPr b="1" lang="en" sz="800" u="none" cap="none" strike="noStrike">
                          <a:solidFill>
                            <a:schemeClr val="accent4"/>
                          </a:solidFill>
                          <a:latin typeface="Arial"/>
                          <a:ea typeface="Arial"/>
                          <a:cs typeface="Arial"/>
                          <a:sym typeface="Arial"/>
                        </a:rPr>
                        <a:t>(106%)</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77%</a:t>
                      </a:r>
                      <a:endParaRPr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QSO</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.4K</a:t>
                      </a:r>
                      <a:r>
                        <a:rPr b="1" lang="en" sz="800" u="none" cap="none" strike="noStrike">
                          <a:solidFill>
                            <a:schemeClr val="accent4"/>
                          </a:solidFill>
                          <a:latin typeface="Arial"/>
                          <a:ea typeface="Arial"/>
                          <a:cs typeface="Arial"/>
                          <a:sym typeface="Arial"/>
                        </a:rPr>
                        <a:t> (115%)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40%</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.9K</a:t>
                      </a:r>
                      <a:r>
                        <a:rPr b="1" lang="en" sz="800" u="none" cap="none" strike="noStrike">
                          <a:solidFill>
                            <a:schemeClr val="accent2"/>
                          </a:solidFill>
                          <a:latin typeface="Arial"/>
                          <a:ea typeface="Arial"/>
                          <a:cs typeface="Arial"/>
                          <a:sym typeface="Arial"/>
                        </a:rPr>
                        <a:t> (85%)</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8%</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.5K</a:t>
                      </a:r>
                      <a:r>
                        <a:rPr b="1" lang="en" sz="800" u="none" cap="none" strike="noStrike">
                          <a:solidFill>
                            <a:schemeClr val="accent4"/>
                          </a:solidFill>
                          <a:latin typeface="Arial"/>
                          <a:ea typeface="Arial"/>
                          <a:cs typeface="Arial"/>
                          <a:sym typeface="Arial"/>
                        </a:rPr>
                        <a:t> (98%)</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1.2K</a:t>
                      </a:r>
                      <a:r>
                        <a:rPr b="1" lang="en" sz="800" u="none" cap="none" strike="noStrike">
                          <a:solidFill>
                            <a:schemeClr val="accent4"/>
                          </a:solidFill>
                          <a:latin typeface="Arial"/>
                          <a:ea typeface="Arial"/>
                          <a:cs typeface="Arial"/>
                          <a:sym typeface="Arial"/>
                        </a:rPr>
                        <a:t> (112%)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.1K </a:t>
                      </a:r>
                      <a:r>
                        <a:rPr b="1" lang="en" sz="800" u="none" cap="none" strike="noStrike">
                          <a:solidFill>
                            <a:schemeClr val="accent2"/>
                          </a:solidFill>
                          <a:latin typeface="Arial"/>
                          <a:ea typeface="Arial"/>
                          <a:cs typeface="Arial"/>
                          <a:sym typeface="Arial"/>
                        </a:rPr>
                        <a:t>(83%)</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-13%</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3.0K </a:t>
                      </a:r>
                      <a:r>
                        <a:rPr b="1" lang="en" sz="800" u="none" cap="none" strike="noStrike">
                          <a:solidFill>
                            <a:schemeClr val="accent4"/>
                          </a:solidFill>
                          <a:latin typeface="Arial"/>
                          <a:ea typeface="Arial"/>
                          <a:cs typeface="Arial"/>
                          <a:sym typeface="Arial"/>
                        </a:rPr>
                        <a:t>(100%)</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7%</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1605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GWS Direct+Partner Pipe</a:t>
                      </a:r>
                      <a:endParaRPr b="1" sz="800" u="none" cap="none" strike="noStrike">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202124"/>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$.06B </a:t>
                      </a:r>
                      <a:r>
                        <a:rPr b="1" lang="en" sz="800" u="none" cap="none" strike="noStrike">
                          <a:solidFill>
                            <a:schemeClr val="accent2"/>
                          </a:solidFill>
                          <a:latin typeface="Arial"/>
                          <a:ea typeface="Arial"/>
                          <a:cs typeface="Arial"/>
                          <a:sym typeface="Arial"/>
                        </a:rPr>
                        <a:t>(88%)</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162%</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$.07B </a:t>
                      </a:r>
                      <a:r>
                        <a:rPr b="1" lang="en" sz="800" u="none" cap="none" strike="noStrike">
                          <a:solidFill>
                            <a:schemeClr val="accent4"/>
                          </a:solidFill>
                          <a:latin typeface="Arial"/>
                          <a:ea typeface="Arial"/>
                          <a:cs typeface="Arial"/>
                          <a:sym typeface="Arial"/>
                        </a:rPr>
                        <a:t>(115%)</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98%</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$.08B </a:t>
                      </a:r>
                      <a:r>
                        <a:rPr b="1" lang="en" sz="800" u="none" cap="none" strike="noStrike">
                          <a:solidFill>
                            <a:schemeClr val="accent4"/>
                          </a:solidFill>
                          <a:latin typeface="Arial"/>
                          <a:ea typeface="Arial"/>
                          <a:cs typeface="Arial"/>
                          <a:sym typeface="Arial"/>
                        </a:rPr>
                        <a:t>(132%)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89%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$.07B </a:t>
                      </a:r>
                      <a:r>
                        <a:rPr b="1" lang="en" sz="800" u="none" cap="none" strike="noStrike">
                          <a:solidFill>
                            <a:schemeClr val="accent2"/>
                          </a:solidFill>
                          <a:latin typeface="Arial"/>
                          <a:ea typeface="Arial"/>
                          <a:cs typeface="Arial"/>
                          <a:sym typeface="Arial"/>
                        </a:rPr>
                        <a:t>(82%)</a:t>
                      </a:r>
                      <a:endParaRPr b="1" sz="800" u="none" cap="none" strike="noStrike">
                        <a:solidFill>
                          <a:schemeClr val="accent2"/>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3%</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$.01B </a:t>
                      </a:r>
                      <a:r>
                        <a:rPr b="1" lang="en" sz="800" u="none" cap="none" strike="noStrike">
                          <a:solidFill>
                            <a:schemeClr val="accent4"/>
                          </a:solidFill>
                          <a:latin typeface="Arial"/>
                          <a:ea typeface="Arial"/>
                          <a:cs typeface="Arial"/>
                          <a:sym typeface="Arial"/>
                        </a:rPr>
                        <a:t>(97%)</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-25%</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$.29B</a:t>
                      </a:r>
                      <a:r>
                        <a:rPr b="1" lang="en" sz="800" u="none" cap="none" strike="noStrike">
                          <a:solidFill>
                            <a:schemeClr val="accent4"/>
                          </a:solidFill>
                          <a:latin typeface="Arial"/>
                          <a:ea typeface="Arial"/>
                          <a:cs typeface="Arial"/>
                          <a:sym typeface="Arial"/>
                        </a:rPr>
                        <a:t> (102%)</a:t>
                      </a:r>
                      <a:endParaRPr b="1" sz="800" u="none" cap="none" strike="noStrike">
                        <a:solidFill>
                          <a:schemeClr val="accent4"/>
                        </a:solidFill>
                        <a:latin typeface="Arial"/>
                        <a:ea typeface="Arial"/>
                        <a:cs typeface="Arial"/>
                        <a:sym typeface="Arial"/>
                      </a:endParaRPr>
                    </a:p>
                  </a:txBody>
                  <a:tcPr marT="19050" marB="19050" marR="28575" marL="28575" anchor="b">
                    <a:lnL cap="flat" cmpd="sng" w="9525">
                      <a:solidFill>
                        <a:srgbClr val="202124"/>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59%</a:t>
                      </a:r>
                      <a:endParaRPr b="1" sz="800" u="none" cap="none" strike="noStrike">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2082" name="Google Shape;2082;p30"/>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31"/>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088" name="Google Shape;2088;p31"/>
          <p:cNvGrpSpPr/>
          <p:nvPr/>
        </p:nvGrpSpPr>
        <p:grpSpPr>
          <a:xfrm>
            <a:off x="985688" y="204788"/>
            <a:ext cx="147775" cy="132240"/>
            <a:chOff x="6337848" y="1577150"/>
            <a:chExt cx="273253" cy="223718"/>
          </a:xfrm>
        </p:grpSpPr>
        <p:sp>
          <p:nvSpPr>
            <p:cNvPr id="2089" name="Google Shape;2089;p31"/>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1"/>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1"/>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2" name="Google Shape;2092;p31"/>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Direct Source Demand Performance - Looking Ahead </a:t>
            </a:r>
            <a:endParaRPr b="1" sz="1600"/>
          </a:p>
        </p:txBody>
      </p:sp>
      <p:sp>
        <p:nvSpPr>
          <p:cNvPr id="2093" name="Google Shape;2093;p31"/>
          <p:cNvSpPr/>
          <p:nvPr/>
        </p:nvSpPr>
        <p:spPr>
          <a:xfrm>
            <a:off x="409100" y="700600"/>
            <a:ext cx="86907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is being done to ensure we reach our targets? Are we aware of external factors that may surprise us? (Including PubSec as a region)</a:t>
            </a:r>
            <a:endParaRPr b="0" i="1" sz="1100" u="none" cap="none" strike="noStrike">
              <a:solidFill>
                <a:schemeClr val="lt2"/>
              </a:solidFill>
              <a:latin typeface="Arial"/>
              <a:ea typeface="Arial"/>
              <a:cs typeface="Arial"/>
              <a:sym typeface="Arial"/>
            </a:endParaRPr>
          </a:p>
        </p:txBody>
      </p:sp>
      <p:graphicFrame>
        <p:nvGraphicFramePr>
          <p:cNvPr id="2094" name="Google Shape;2094;p31"/>
          <p:cNvGraphicFramePr/>
          <p:nvPr/>
        </p:nvGraphicFramePr>
        <p:xfrm>
          <a:off x="422300" y="1362500"/>
          <a:ext cx="3000000" cy="3000000"/>
        </p:xfrm>
        <a:graphic>
          <a:graphicData uri="http://schemas.openxmlformats.org/drawingml/2006/table">
            <a:tbl>
              <a:tblPr>
                <a:noFill/>
                <a:tableStyleId>{E4637A20-B626-4D29-8482-D158FEC99B2B}</a:tableStyleId>
              </a:tblPr>
              <a:tblGrid>
                <a:gridCol w="1665875"/>
                <a:gridCol w="584300"/>
                <a:gridCol w="584300"/>
                <a:gridCol w="584300"/>
                <a:gridCol w="584300"/>
                <a:gridCol w="584300"/>
                <a:gridCol w="584300"/>
                <a:gridCol w="584300"/>
                <a:gridCol w="584300"/>
                <a:gridCol w="584300"/>
                <a:gridCol w="584300"/>
                <a:gridCol w="584300"/>
                <a:gridCol w="584300"/>
              </a:tblGrid>
              <a:tr h="2833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r h="2254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2/26</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r>
              <a:tr h="2254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(Direct)</a:t>
                      </a:r>
                      <a:endParaRPr b="1" sz="900" u="none" cap="none" strike="noStrike">
                        <a:latin typeface="Arial"/>
                        <a:ea typeface="Arial"/>
                        <a:cs typeface="Arial"/>
                        <a:sym typeface="Arial"/>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Inquiry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148.4K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67%</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18.5K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-34%</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69.6K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31%</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62.3K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14%</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315.3K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36%</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46.5K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22%</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5.9K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-37%</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-26%</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12.9K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2%</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84.8K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-1%</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-6%</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81%</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B483B"/>
                          </a:solidFill>
                          <a:latin typeface="Arial"/>
                          <a:ea typeface="Arial"/>
                          <a:cs typeface="Arial"/>
                          <a:sym typeface="Arial"/>
                        </a:rPr>
                        <a:t>-4%</a:t>
                      </a:r>
                      <a:endParaRPr b="1" sz="800" u="none" cap="none" strike="noStrike">
                        <a:solidFill>
                          <a:srgbClr val="EB483B"/>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-8%</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-25%</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-8%</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-8%</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29%</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31%</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254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(Direct)</a:t>
                      </a:r>
                      <a:endParaRPr b="1" sz="900" u="none" cap="none" strike="noStrike">
                        <a:latin typeface="Arial"/>
                        <a:ea typeface="Arial"/>
                        <a:cs typeface="Arial"/>
                        <a:sym typeface="Arial"/>
                      </a:endParaRPr>
                    </a:p>
                  </a:txBody>
                  <a:tcPr marT="19050" marB="19050" marR="28575" marL="28575" anchor="b">
                    <a:lnL cap="flat" cmpd="sng" w="9525">
                      <a:solidFill>
                        <a:srgbClr val="4285F4"/>
                      </a:solidFill>
                      <a:prstDash val="solid"/>
                      <a:round/>
                      <a:headEnd len="sm" w="sm" type="none"/>
                      <a:tailEnd len="sm" w="sm" type="none"/>
                    </a:lnL>
                    <a:lnR cap="flat" cmpd="sng" w="9525">
                      <a:solidFill>
                        <a:srgbClr val="4285F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285F4"/>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Inquiry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23.8K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122%</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149%</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109%</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5.4K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39%</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81%</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106%</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Volumes</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6.0K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107%</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2.6K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0.9K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51%</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13.8K</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28%</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MQL Acceptance %</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-10%</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-43%</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10%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-25%</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34A853"/>
                          </a:solidFill>
                          <a:latin typeface="Arial"/>
                          <a:ea typeface="Arial"/>
                          <a:cs typeface="Arial"/>
                          <a:sym typeface="Arial"/>
                        </a:rPr>
                        <a:t>0%</a:t>
                      </a:r>
                      <a:endParaRPr b="1" sz="800" u="none" cap="none" strike="noStrike">
                        <a:solidFill>
                          <a:srgbClr val="34A853"/>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EA4335"/>
                          </a:solidFill>
                          <a:latin typeface="Arial"/>
                          <a:ea typeface="Arial"/>
                          <a:cs typeface="Arial"/>
                          <a:sym typeface="Arial"/>
                        </a:rPr>
                        <a:t>-14%</a:t>
                      </a:r>
                      <a:endParaRPr b="1"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5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 Pipe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37%</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tcPr>
                </a:tc>
                <a:tc hMerge="1"/>
              </a:tr>
            </a:tbl>
          </a:graphicData>
        </a:graphic>
      </p:graphicFrame>
      <p:sp>
        <p:nvSpPr>
          <p:cNvPr id="2095" name="Google Shape;2095;p31"/>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2096" name="Google Shape;2096;p31"/>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3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02" name="Google Shape;2102;p32"/>
          <p:cNvGrpSpPr/>
          <p:nvPr/>
        </p:nvGrpSpPr>
        <p:grpSpPr>
          <a:xfrm>
            <a:off x="985688" y="204788"/>
            <a:ext cx="147775" cy="132240"/>
            <a:chOff x="6337848" y="1577150"/>
            <a:chExt cx="273253" cy="223718"/>
          </a:xfrm>
        </p:grpSpPr>
        <p:sp>
          <p:nvSpPr>
            <p:cNvPr id="2103" name="Google Shape;2103;p32"/>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2"/>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2"/>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6" name="Google Shape;2106;p32"/>
          <p:cNvSpPr txBox="1"/>
          <p:nvPr/>
        </p:nvSpPr>
        <p:spPr>
          <a:xfrm>
            <a:off x="2875075" y="491245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2107" name="Google Shape;2107;p32"/>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Source Demand Performance - Looking Back </a:t>
            </a:r>
            <a:endParaRPr b="1" sz="1600"/>
          </a:p>
        </p:txBody>
      </p:sp>
      <p:sp>
        <p:nvSpPr>
          <p:cNvPr id="2108" name="Google Shape;2108;p32"/>
          <p:cNvSpPr/>
          <p:nvPr/>
        </p:nvSpPr>
        <p:spPr>
          <a:xfrm>
            <a:off x="409100" y="700600"/>
            <a:ext cx="82338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Back </a:t>
            </a:r>
            <a:r>
              <a:rPr b="0" i="0" lang="en" sz="1000" u="none" cap="none" strike="noStrike">
                <a:solidFill>
                  <a:schemeClr val="lt2"/>
                </a:solidFill>
                <a:latin typeface="Arial"/>
                <a:ea typeface="Arial"/>
                <a:cs typeface="Arial"/>
                <a:sym typeface="Arial"/>
              </a:rPr>
              <a:t>- How is each region performing against OKRs? What are the specific issues causing sub-green performance? What actions have been taken to course correct and are they showing impact? Are there certain best practices around the world we share with other regions to help improve performance? </a:t>
            </a:r>
            <a:endParaRPr b="0" i="1" sz="1100" u="none" cap="none" strike="noStrike">
              <a:solidFill>
                <a:schemeClr val="lt2"/>
              </a:solidFill>
              <a:latin typeface="Arial"/>
              <a:ea typeface="Arial"/>
              <a:cs typeface="Arial"/>
              <a:sym typeface="Arial"/>
            </a:endParaRPr>
          </a:p>
        </p:txBody>
      </p:sp>
      <p:sp>
        <p:nvSpPr>
          <p:cNvPr id="2109" name="Google Shape;2109;p32"/>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2110" name="Google Shape;2110;p32"/>
          <p:cNvSpPr/>
          <p:nvPr/>
        </p:nvSpPr>
        <p:spPr>
          <a:xfrm>
            <a:off x="42878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4"/>
                </a:solidFill>
                <a:latin typeface="Arial"/>
                <a:ea typeface="Arial"/>
                <a:cs typeface="Arial"/>
                <a:sym typeface="Arial"/>
              </a:rPr>
              <a:t>     GCP Bullish Indicators:</a:t>
            </a:r>
            <a:r>
              <a:rPr b="1" i="0" lang="en" sz="900" u="none" cap="none" strike="noStrike">
                <a:solidFill>
                  <a:schemeClr val="dk1"/>
                </a:solidFill>
                <a:latin typeface="Arial"/>
                <a:ea typeface="Arial"/>
                <a:cs typeface="Arial"/>
                <a:sym typeface="Arial"/>
              </a:rPr>
              <a:t> </a:t>
            </a:r>
            <a:endParaRPr b="1"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+66% growth in # of Highly Engaged Accounts</a:t>
            </a:r>
            <a:r>
              <a:rPr b="0" i="0" lang="en"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a:p>
            <a:pPr indent="0" lvl="0" marL="457200" marR="0" rtl="0" algn="l">
              <a:lnSpc>
                <a:spcPct val="120000"/>
              </a:lnSpc>
              <a:spcBef>
                <a:spcPts val="5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ENT +80%, Select +43%, Corp +43% YoY</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Positive QSO and Pipeline pacing models: </a:t>
            </a:r>
            <a:r>
              <a:rPr b="0" i="0" lang="en" sz="900" u="none" cap="none" strike="noStrike">
                <a:solidFill>
                  <a:schemeClr val="dk1"/>
                </a:solidFill>
                <a:latin typeface="Arial"/>
                <a:ea typeface="Arial"/>
                <a:cs typeface="Arial"/>
                <a:sym typeface="Arial"/>
              </a:rPr>
              <a:t>87% QSO pacing and 178% pipeline pacing for Direct; 85% pipeline pacing for Partner</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Strong top of funnel health: </a:t>
            </a:r>
            <a:r>
              <a:rPr b="0" i="0" lang="en" sz="900" u="none" cap="none" strike="noStrike">
                <a:solidFill>
                  <a:schemeClr val="dk1"/>
                </a:solidFill>
                <a:latin typeface="Arial"/>
                <a:ea typeface="Arial"/>
                <a:cs typeface="Arial"/>
                <a:sym typeface="Arial"/>
              </a:rPr>
              <a:t>INQ volumes +36% in GCP Direct (growth in all regions except LATAM -34%); QSO GCP YTD pacing 86% globally, (&gt;100% in all regions except LATAM 100%)</a:t>
            </a:r>
            <a:endParaRPr b="0" i="0" sz="900" u="none" cap="none" strike="noStrike">
              <a:solidFill>
                <a:schemeClr val="dk1"/>
              </a:solidFill>
              <a:latin typeface="Arial"/>
              <a:ea typeface="Arial"/>
              <a:cs typeface="Arial"/>
              <a:sym typeface="Arial"/>
            </a:endParaRPr>
          </a:p>
          <a:p>
            <a:pPr indent="0" lvl="0" marL="0" marR="0" rtl="0" algn="l">
              <a:lnSpc>
                <a:spcPct val="120000"/>
              </a:lnSpc>
              <a:spcBef>
                <a:spcPts val="50"/>
              </a:spcBef>
              <a:spcAft>
                <a:spcPts val="5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111" name="Google Shape;2111;p32"/>
          <p:cNvSpPr/>
          <p:nvPr/>
        </p:nvSpPr>
        <p:spPr>
          <a:xfrm>
            <a:off x="42693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3"/>
                </a:solidFill>
                <a:latin typeface="Arial"/>
                <a:ea typeface="Arial"/>
                <a:cs typeface="Arial"/>
                <a:sym typeface="Arial"/>
              </a:rPr>
              <a:t>     GCP Bearish Indicators: </a:t>
            </a:r>
            <a:endParaRPr b="1" i="0" sz="900" u="none" cap="none" strike="noStrike">
              <a:solidFill>
                <a:schemeClr val="accent3"/>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JAPAC Select % HE Accounts down; -57% APAC, -25% JAPAN</a:t>
            </a:r>
            <a:r>
              <a:rPr b="0" i="0" lang="en"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Start-ups -50% YoY in both QSO and Pipeline globally;</a:t>
            </a:r>
            <a:r>
              <a:rPr b="0" i="0" lang="en" sz="900" u="none" cap="none" strike="noStrike">
                <a:solidFill>
                  <a:schemeClr val="dk1"/>
                </a:solidFill>
                <a:latin typeface="Arial"/>
                <a:ea typeface="Arial"/>
                <a:cs typeface="Arial"/>
                <a:sym typeface="Arial"/>
              </a:rPr>
              <a:t> all regions seeing 35-50% declines in both QSO and Pipeline</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-1% MQL Volume reduction:</a:t>
            </a:r>
            <a:r>
              <a:rPr b="0" i="0" lang="en" sz="900" u="none" cap="none" strike="noStrike">
                <a:solidFill>
                  <a:schemeClr val="dk1"/>
                </a:solidFill>
                <a:latin typeface="Arial"/>
                <a:ea typeface="Arial"/>
                <a:cs typeface="Arial"/>
                <a:sym typeface="Arial"/>
              </a:rPr>
              <a:t> Northam +22% offset by LATAM -37%, and EMEA -26%); </a:t>
            </a:r>
            <a:r>
              <a:rPr b="1" i="0" lang="en" sz="900" u="none" cap="none" strike="noStrike">
                <a:solidFill>
                  <a:schemeClr val="dk1"/>
                </a:solidFill>
                <a:latin typeface="Arial"/>
                <a:ea typeface="Arial"/>
                <a:cs typeface="Arial"/>
                <a:sym typeface="Arial"/>
              </a:rPr>
              <a:t>MQL acceptance rate is -8% YoY</a:t>
            </a:r>
            <a:r>
              <a:rPr b="0" i="0" lang="en" sz="900" u="none" cap="none" strike="noStrike">
                <a:solidFill>
                  <a:schemeClr val="dk1"/>
                </a:solidFill>
                <a:latin typeface="Arial"/>
                <a:ea typeface="Arial"/>
                <a:cs typeface="Arial"/>
                <a:sym typeface="Arial"/>
              </a:rPr>
              <a:t>, down in all regions with the highest decline in JAPAC (-25%)</a:t>
            </a:r>
            <a:endParaRPr b="1" i="0" sz="900" u="none" cap="none" strike="noStrike">
              <a:solidFill>
                <a:schemeClr val="dk1"/>
              </a:solidFill>
              <a:latin typeface="Arial"/>
              <a:ea typeface="Arial"/>
              <a:cs typeface="Arial"/>
              <a:sym typeface="Arial"/>
            </a:endParaRPr>
          </a:p>
        </p:txBody>
      </p:sp>
      <p:sp>
        <p:nvSpPr>
          <p:cNvPr id="2112" name="Google Shape;2112;p32"/>
          <p:cNvSpPr/>
          <p:nvPr/>
        </p:nvSpPr>
        <p:spPr>
          <a:xfrm>
            <a:off x="4579234" y="1541000"/>
            <a:ext cx="4065600" cy="1531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4"/>
                </a:solidFill>
                <a:latin typeface="Arial"/>
                <a:ea typeface="Arial"/>
                <a:cs typeface="Arial"/>
                <a:sym typeface="Arial"/>
              </a:rPr>
              <a:t>     GWS Bullish Indicators:</a:t>
            </a:r>
            <a:r>
              <a:rPr b="1" i="0" lang="en" sz="900" u="none" cap="none" strike="noStrike">
                <a:solidFill>
                  <a:schemeClr val="dk1"/>
                </a:solidFill>
                <a:latin typeface="Arial"/>
                <a:ea typeface="Arial"/>
                <a:cs typeface="Arial"/>
                <a:sym typeface="Arial"/>
              </a:rPr>
              <a:t> </a:t>
            </a:r>
            <a:endParaRPr b="1"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+27% YoY growth in # of Highly Engaged Accounts</a:t>
            </a:r>
            <a:r>
              <a:rPr b="0" i="0" lang="en" sz="900" u="none" cap="none" strike="noStrike">
                <a:solidFill>
                  <a:schemeClr val="dk1"/>
                </a:solidFill>
                <a:latin typeface="Arial"/>
                <a:ea typeface="Arial"/>
                <a:cs typeface="Arial"/>
                <a:sym typeface="Arial"/>
              </a:rPr>
              <a:t>: </a:t>
            </a:r>
            <a:endParaRPr b="0" i="0" sz="900" u="none" cap="none" strike="noStrike">
              <a:solidFill>
                <a:schemeClr val="dk1"/>
              </a:solidFill>
              <a:latin typeface="Arial"/>
              <a:ea typeface="Arial"/>
              <a:cs typeface="Arial"/>
              <a:sym typeface="Arial"/>
            </a:endParaRPr>
          </a:p>
          <a:p>
            <a:pPr indent="0" lvl="0" marL="457200" marR="0" rtl="0" algn="l">
              <a:lnSpc>
                <a:spcPct val="120000"/>
              </a:lnSpc>
              <a:spcBef>
                <a:spcPts val="5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ENT +21%, Select +178%, Corp +48% YoY</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100% QSO and Pipeline pacing models: </a:t>
            </a:r>
            <a:r>
              <a:rPr b="0" i="0" lang="en" sz="900" u="none" cap="none" strike="noStrike">
                <a:solidFill>
                  <a:schemeClr val="dk1"/>
                </a:solidFill>
                <a:latin typeface="Arial"/>
                <a:ea typeface="Arial"/>
                <a:cs typeface="Arial"/>
                <a:sym typeface="Arial"/>
              </a:rPr>
              <a:t>115% Northam, 112% JAPAC</a:t>
            </a:r>
            <a:endParaRPr b="0" i="0" sz="900" u="none" cap="none" strike="noStrike">
              <a:solidFill>
                <a:schemeClr val="dk1"/>
              </a:solidFill>
              <a:latin typeface="Arial"/>
              <a:ea typeface="Arial"/>
              <a:cs typeface="Arial"/>
              <a:sym typeface="Arial"/>
            </a:endParaRPr>
          </a:p>
          <a:p>
            <a:pPr indent="-285750" lvl="0" marL="457200" marR="0" rtl="0" algn="l">
              <a:lnSpc>
                <a:spcPct val="120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Strong top of funnel health: </a:t>
            </a:r>
            <a:r>
              <a:rPr b="0" i="0" lang="en" sz="900" u="none" cap="none" strike="noStrike">
                <a:solidFill>
                  <a:schemeClr val="dk1"/>
                </a:solidFill>
                <a:latin typeface="Arial"/>
                <a:ea typeface="Arial"/>
                <a:cs typeface="Arial"/>
                <a:sym typeface="Arial"/>
              </a:rPr>
              <a:t>INQ volumes +106% in GCP; MQL Volumes +28% though MQL acceptance rates aren’t keeping up with the increased volume: -14% with the largest decline in LATAM (-43%)</a:t>
            </a:r>
            <a:endParaRPr b="0" i="0" sz="900" u="none" cap="none" strike="noStrike">
              <a:solidFill>
                <a:schemeClr val="dk1"/>
              </a:solidFill>
              <a:latin typeface="Arial"/>
              <a:ea typeface="Arial"/>
              <a:cs typeface="Arial"/>
              <a:sym typeface="Arial"/>
            </a:endParaRPr>
          </a:p>
          <a:p>
            <a:pPr indent="0" lvl="0" marL="0" marR="0" rtl="0" algn="l">
              <a:lnSpc>
                <a:spcPct val="120000"/>
              </a:lnSpc>
              <a:spcBef>
                <a:spcPts val="50"/>
              </a:spcBef>
              <a:spcAft>
                <a:spcPts val="5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113" name="Google Shape;2113;p32"/>
          <p:cNvSpPr/>
          <p:nvPr/>
        </p:nvSpPr>
        <p:spPr>
          <a:xfrm>
            <a:off x="4577384" y="3165000"/>
            <a:ext cx="4065600" cy="1531800"/>
          </a:xfrm>
          <a:prstGeom prst="rect">
            <a:avLst/>
          </a:prstGeom>
          <a:solidFill>
            <a:srgbClr val="FFFFFF"/>
          </a:solidFill>
          <a:ln cap="flat" cmpd="sng" w="9525">
            <a:solidFill>
              <a:schemeClr val="accent3"/>
            </a:solidFill>
            <a:prstDash val="solid"/>
            <a:round/>
            <a:headEnd len="sm" w="sm" type="none"/>
            <a:tailEnd len="sm" w="sm" type="none"/>
          </a:ln>
        </p:spPr>
        <p:txBody>
          <a:bodyPr anchorCtr="0" anchor="t" bIns="91425" lIns="0" spcFirstLastPara="1" rIns="18275" wrap="square" tIns="91425">
            <a:noAutofit/>
          </a:bodyPr>
          <a:lstStyle/>
          <a:p>
            <a:pPr indent="0" lvl="0" marL="0" marR="0" rtl="0" algn="l">
              <a:lnSpc>
                <a:spcPct val="120000"/>
              </a:lnSpc>
              <a:spcBef>
                <a:spcPts val="0"/>
              </a:spcBef>
              <a:spcAft>
                <a:spcPts val="0"/>
              </a:spcAft>
              <a:buClr>
                <a:srgbClr val="000000"/>
              </a:buClr>
              <a:buSzPts val="900"/>
              <a:buFont typeface="Arial"/>
              <a:buNone/>
            </a:pPr>
            <a:r>
              <a:rPr b="1" i="0" lang="en" sz="900" u="none" cap="none" strike="noStrike">
                <a:solidFill>
                  <a:schemeClr val="accent3"/>
                </a:solidFill>
                <a:latin typeface="Arial"/>
                <a:ea typeface="Arial"/>
                <a:cs typeface="Arial"/>
                <a:sym typeface="Arial"/>
              </a:rPr>
              <a:t>     GWS Bearish Indicators: </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5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-64% Direct QSO decline </a:t>
            </a:r>
            <a:r>
              <a:rPr b="0" i="0" lang="en" sz="900" u="none" cap="none" strike="noStrike">
                <a:solidFill>
                  <a:schemeClr val="dk1"/>
                </a:solidFill>
                <a:latin typeface="Arial"/>
                <a:ea typeface="Arial"/>
                <a:cs typeface="Arial"/>
                <a:sym typeface="Arial"/>
              </a:rPr>
              <a:t>driven mainly by -310 YoY reduction in Contact Sales; ~400 QSOs required to be on target for annual pacing</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JAPAC QSO/Pipe pacing -60%; </a:t>
            </a:r>
            <a:r>
              <a:rPr b="0" i="0" lang="en" sz="900" u="none" cap="none" strike="noStrike">
                <a:solidFill>
                  <a:schemeClr val="dk1"/>
                </a:solidFill>
                <a:latin typeface="Arial"/>
                <a:ea typeface="Arial"/>
                <a:cs typeface="Arial"/>
                <a:sym typeface="Arial"/>
              </a:rPr>
              <a:t>All regions -60% QSO pacing but Northam, LATAM, EMEA, and PubSec all above Pipeline pacing </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AutoNum type="arabicPeriod"/>
            </a:pPr>
            <a:r>
              <a:rPr b="1" i="0" lang="en" sz="900" u="none" cap="none" strike="noStrike">
                <a:solidFill>
                  <a:schemeClr val="dk1"/>
                </a:solidFill>
                <a:latin typeface="Arial"/>
                <a:ea typeface="Arial"/>
                <a:cs typeface="Arial"/>
                <a:sym typeface="Arial"/>
              </a:rPr>
              <a:t>MQL Acceptance rates -14% </a:t>
            </a:r>
            <a:r>
              <a:rPr b="0" i="0" lang="en" sz="900" u="none" cap="none" strike="noStrike">
                <a:solidFill>
                  <a:schemeClr val="dk1"/>
                </a:solidFill>
                <a:latin typeface="Arial"/>
                <a:ea typeface="Arial"/>
                <a:cs typeface="Arial"/>
                <a:sym typeface="Arial"/>
              </a:rPr>
              <a:t>with the largest declines in LATAM (-43%) and JAPAC (-25%)</a:t>
            </a:r>
            <a:endParaRPr b="0" i="0" sz="900" u="none" cap="none" strike="noStrike">
              <a:solidFill>
                <a:schemeClr val="dk1"/>
              </a:solidFill>
              <a:latin typeface="Arial"/>
              <a:ea typeface="Arial"/>
              <a:cs typeface="Arial"/>
              <a:sym typeface="Arial"/>
            </a:endParaRPr>
          </a:p>
        </p:txBody>
      </p:sp>
      <p:sp>
        <p:nvSpPr>
          <p:cNvPr id="2114" name="Google Shape;2114;p32"/>
          <p:cNvSpPr txBox="1"/>
          <p:nvPr/>
        </p:nvSpPr>
        <p:spPr>
          <a:xfrm>
            <a:off x="6421575" y="4872150"/>
            <a:ext cx="18450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4"/>
              </a:rPr>
              <a:t>Account Engagement Source</a:t>
            </a:r>
            <a:endParaRPr b="0" i="0" sz="1000" u="none" cap="none" strike="noStrike">
              <a:solidFill>
                <a:srgbClr val="5F6368"/>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3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20" name="Google Shape;2120;p33"/>
          <p:cNvGrpSpPr/>
          <p:nvPr/>
        </p:nvGrpSpPr>
        <p:grpSpPr>
          <a:xfrm>
            <a:off x="985688" y="204788"/>
            <a:ext cx="147775" cy="132240"/>
            <a:chOff x="6337848" y="1577150"/>
            <a:chExt cx="273253" cy="223718"/>
          </a:xfrm>
        </p:grpSpPr>
        <p:sp>
          <p:nvSpPr>
            <p:cNvPr id="2121" name="Google Shape;2121;p33"/>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33"/>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3"/>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4" name="Google Shape;2124;p33"/>
          <p:cNvSpPr/>
          <p:nvPr/>
        </p:nvSpPr>
        <p:spPr>
          <a:xfrm>
            <a:off x="6611100" y="1096725"/>
            <a:ext cx="2532900" cy="4046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3"/>
          <p:cNvSpPr txBox="1"/>
          <p:nvPr/>
        </p:nvSpPr>
        <p:spPr>
          <a:xfrm>
            <a:off x="6761425" y="1238625"/>
            <a:ext cx="2265300" cy="41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accent1"/>
                </a:solidFill>
                <a:latin typeface="Arial"/>
                <a:ea typeface="Arial"/>
                <a:cs typeface="Arial"/>
                <a:sym typeface="Arial"/>
              </a:rPr>
              <a:t>TL;DR</a:t>
            </a:r>
            <a:endParaRPr b="1" i="0" sz="16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accent1"/>
                </a:solidFill>
                <a:latin typeface="Arial"/>
                <a:ea typeface="Arial"/>
                <a:cs typeface="Arial"/>
                <a:sym typeface="Arial"/>
              </a:rPr>
              <a:t>We have received </a:t>
            </a:r>
            <a:r>
              <a:rPr b="1" i="0" lang="en" sz="1300" u="none" cap="none" strike="noStrike">
                <a:solidFill>
                  <a:srgbClr val="FFFFFF"/>
                </a:solidFill>
                <a:highlight>
                  <a:schemeClr val="accent1"/>
                </a:highlight>
                <a:latin typeface="Arial"/>
                <a:ea typeface="Arial"/>
                <a:cs typeface="Arial"/>
                <a:sym typeface="Arial"/>
              </a:rPr>
              <a:t>a high number of large whale deals unusually early in the year,</a:t>
            </a:r>
            <a:r>
              <a:rPr b="1" i="0" lang="en" sz="1300" u="none" cap="none" strike="noStrike">
                <a:solidFill>
                  <a:schemeClr val="accent1"/>
                </a:solidFill>
                <a:latin typeface="Arial"/>
                <a:ea typeface="Arial"/>
                <a:cs typeface="Arial"/>
                <a:sym typeface="Arial"/>
              </a:rPr>
              <a:t> driven by increased YoY activity in JAPAC and NORTHAM.</a:t>
            </a:r>
            <a:endParaRPr b="1" i="0" sz="13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accent1"/>
                </a:solidFill>
                <a:latin typeface="Arial"/>
                <a:ea typeface="Arial"/>
                <a:cs typeface="Arial"/>
                <a:sym typeface="Arial"/>
              </a:rPr>
              <a:t>The growth in ADV of the top 20 “whale” deals is less surprising when compared to all of Q1 2023, </a:t>
            </a:r>
            <a:r>
              <a:rPr b="1" i="0" lang="en" sz="1300" u="none" cap="none" strike="noStrike">
                <a:solidFill>
                  <a:srgbClr val="FFFFFF"/>
                </a:solidFill>
                <a:highlight>
                  <a:schemeClr val="accent1"/>
                </a:highlight>
                <a:latin typeface="Arial"/>
                <a:ea typeface="Arial"/>
                <a:cs typeface="Arial"/>
                <a:sym typeface="Arial"/>
              </a:rPr>
              <a:t>indicating that we normally get deals of this size later in the quarter</a:t>
            </a:r>
            <a:r>
              <a:rPr b="1" i="0" lang="en" sz="1400" u="none" cap="none" strike="noStrike">
                <a:solidFill>
                  <a:schemeClr val="accent1"/>
                </a:solidFill>
                <a:latin typeface="Arial"/>
                <a:ea typeface="Arial"/>
                <a:cs typeface="Arial"/>
                <a:sym typeface="Arial"/>
              </a:rPr>
              <a:t> </a:t>
            </a:r>
            <a:endParaRPr b="1" i="0" sz="1400" u="none" cap="none" strike="noStrike">
              <a:solidFill>
                <a:schemeClr val="accent1"/>
              </a:solidFill>
              <a:latin typeface="Arial"/>
              <a:ea typeface="Arial"/>
              <a:cs typeface="Arial"/>
              <a:sym typeface="Arial"/>
            </a:endParaRPr>
          </a:p>
        </p:txBody>
      </p:sp>
      <p:sp>
        <p:nvSpPr>
          <p:cNvPr id="2126" name="Google Shape;2126;p33"/>
          <p:cNvSpPr/>
          <p:nvPr/>
        </p:nvSpPr>
        <p:spPr>
          <a:xfrm>
            <a:off x="394150"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Average size of top 20 deals in Q1 2024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(as of Feb 21, 2024)</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1"/>
                </a:solidFill>
                <a:latin typeface="Arial"/>
                <a:ea typeface="Arial"/>
                <a:cs typeface="Arial"/>
                <a:sym typeface="Arial"/>
              </a:rPr>
              <a:t>$68.7M</a:t>
            </a:r>
            <a:endParaRPr b="1" i="0" sz="1800" u="none" cap="none" strike="noStrike">
              <a:solidFill>
                <a:schemeClr val="accent1"/>
              </a:solidFill>
              <a:latin typeface="Arial"/>
              <a:ea typeface="Arial"/>
              <a:cs typeface="Arial"/>
              <a:sym typeface="Arial"/>
            </a:endParaRPr>
          </a:p>
        </p:txBody>
      </p:sp>
      <p:sp>
        <p:nvSpPr>
          <p:cNvPr id="2127" name="Google Shape;2127;p33"/>
          <p:cNvSpPr/>
          <p:nvPr/>
        </p:nvSpPr>
        <p:spPr>
          <a:xfrm>
            <a:off x="2298113"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YoY increase of top 20 deal size from YTD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(Feb 21, 2023)</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4"/>
                </a:solidFill>
                <a:latin typeface="Arial"/>
                <a:ea typeface="Arial"/>
                <a:cs typeface="Arial"/>
                <a:sym typeface="Arial"/>
              </a:rPr>
              <a:t>+474% ($12M)</a:t>
            </a:r>
            <a:endParaRPr b="1" i="0" sz="1800" u="none" cap="none" strike="noStrike">
              <a:solidFill>
                <a:schemeClr val="accent4"/>
              </a:solidFill>
              <a:latin typeface="Arial"/>
              <a:ea typeface="Arial"/>
              <a:cs typeface="Arial"/>
              <a:sym typeface="Arial"/>
            </a:endParaRPr>
          </a:p>
        </p:txBody>
      </p:sp>
      <p:sp>
        <p:nvSpPr>
          <p:cNvPr id="2128" name="Google Shape;2128;p33"/>
          <p:cNvSpPr/>
          <p:nvPr/>
        </p:nvSpPr>
        <p:spPr>
          <a:xfrm>
            <a:off x="4202075" y="3677250"/>
            <a:ext cx="1828800" cy="91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YoY increase in top 20 deal size from 2023 Q1 total</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3"/>
                </a:solidFill>
                <a:latin typeface="Arial"/>
                <a:ea typeface="Arial"/>
                <a:cs typeface="Arial"/>
                <a:sym typeface="Arial"/>
              </a:rPr>
              <a:t>+68% ($41M)</a:t>
            </a:r>
            <a:endParaRPr b="1" i="0" sz="1800" u="none" cap="none" strike="noStrike">
              <a:solidFill>
                <a:schemeClr val="accent3"/>
              </a:solidFill>
              <a:latin typeface="Arial"/>
              <a:ea typeface="Arial"/>
              <a:cs typeface="Arial"/>
              <a:sym typeface="Arial"/>
            </a:endParaRPr>
          </a:p>
        </p:txBody>
      </p:sp>
      <p:sp>
        <p:nvSpPr>
          <p:cNvPr id="2129" name="Google Shape;2129;p3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Deep Dive: Why is GCP Named Pipe pacing at </a:t>
            </a:r>
            <a:r>
              <a:rPr b="1" lang="en" sz="1600">
                <a:solidFill>
                  <a:schemeClr val="accent4"/>
                </a:solidFill>
              </a:rPr>
              <a:t>180%</a:t>
            </a:r>
            <a:r>
              <a:rPr b="1" lang="en" sz="1600"/>
              <a:t> (+224% YoY) despite Named QSO pacing at </a:t>
            </a:r>
            <a:r>
              <a:rPr b="1" lang="en" sz="1600">
                <a:solidFill>
                  <a:schemeClr val="accent2"/>
                </a:solidFill>
              </a:rPr>
              <a:t>88%</a:t>
            </a:r>
            <a:r>
              <a:rPr b="1" lang="en" sz="1600"/>
              <a:t> (+56% YoY)?</a:t>
            </a:r>
            <a:endParaRPr b="1" sz="1600"/>
          </a:p>
        </p:txBody>
      </p:sp>
      <p:grpSp>
        <p:nvGrpSpPr>
          <p:cNvPr id="2130" name="Google Shape;2130;p33"/>
          <p:cNvGrpSpPr/>
          <p:nvPr/>
        </p:nvGrpSpPr>
        <p:grpSpPr>
          <a:xfrm>
            <a:off x="470350" y="1724075"/>
            <a:ext cx="2532900" cy="645750"/>
            <a:chOff x="470350" y="1876475"/>
            <a:chExt cx="2532900" cy="645750"/>
          </a:xfrm>
        </p:grpSpPr>
        <p:sp>
          <p:nvSpPr>
            <p:cNvPr id="2131" name="Google Shape;2131;p33"/>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Current QSOs</a:t>
              </a:r>
              <a:endParaRPr b="1" i="0" sz="11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4285F4"/>
                </a:solidFill>
                <a:latin typeface="Arial"/>
                <a:ea typeface="Arial"/>
                <a:cs typeface="Arial"/>
                <a:sym typeface="Arial"/>
              </a:endParaRPr>
            </a:p>
          </p:txBody>
        </p:sp>
        <p:sp>
          <p:nvSpPr>
            <p:cNvPr id="2132" name="Google Shape;2132;p33"/>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4285F4"/>
                  </a:solidFill>
                  <a:latin typeface="Arial"/>
                  <a:ea typeface="Arial"/>
                  <a:cs typeface="Arial"/>
                  <a:sym typeface="Arial"/>
                </a:rPr>
                <a:t>4,088</a:t>
              </a:r>
              <a:endParaRPr b="0" i="0" sz="1000" u="none" cap="none" strike="noStrike">
                <a:solidFill>
                  <a:srgbClr val="5F6368"/>
                </a:solidFill>
                <a:latin typeface="Arial"/>
                <a:ea typeface="Arial"/>
                <a:cs typeface="Arial"/>
                <a:sym typeface="Arial"/>
              </a:endParaRPr>
            </a:p>
          </p:txBody>
        </p:sp>
      </p:grpSp>
      <p:grpSp>
        <p:nvGrpSpPr>
          <p:cNvPr id="2133" name="Google Shape;2133;p33"/>
          <p:cNvGrpSpPr/>
          <p:nvPr/>
        </p:nvGrpSpPr>
        <p:grpSpPr>
          <a:xfrm>
            <a:off x="3389375" y="1724075"/>
            <a:ext cx="2532900" cy="645750"/>
            <a:chOff x="470350" y="1876475"/>
            <a:chExt cx="2532900" cy="645750"/>
          </a:xfrm>
        </p:grpSpPr>
        <p:sp>
          <p:nvSpPr>
            <p:cNvPr id="2134" name="Google Shape;2134;p33"/>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YoY QSOs</a:t>
              </a:r>
              <a:endParaRPr b="1" i="0" sz="11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4285F4"/>
                </a:solidFill>
                <a:latin typeface="Arial"/>
                <a:ea typeface="Arial"/>
                <a:cs typeface="Arial"/>
                <a:sym typeface="Arial"/>
              </a:endParaRPr>
            </a:p>
          </p:txBody>
        </p:sp>
        <p:sp>
          <p:nvSpPr>
            <p:cNvPr id="2135" name="Google Shape;2135;p33"/>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4A853"/>
                  </a:solidFill>
                  <a:latin typeface="Arial"/>
                  <a:ea typeface="Arial"/>
                  <a:cs typeface="Arial"/>
                  <a:sym typeface="Arial"/>
                </a:rPr>
                <a:t>51%</a:t>
              </a:r>
              <a:endParaRPr b="0" i="0" sz="1000" u="none" cap="none" strike="noStrike">
                <a:solidFill>
                  <a:srgbClr val="34A853"/>
                </a:solidFill>
                <a:latin typeface="Arial"/>
                <a:ea typeface="Arial"/>
                <a:cs typeface="Arial"/>
                <a:sym typeface="Arial"/>
              </a:endParaRPr>
            </a:p>
          </p:txBody>
        </p:sp>
      </p:grpSp>
      <p:grpSp>
        <p:nvGrpSpPr>
          <p:cNvPr id="2136" name="Google Shape;2136;p33"/>
          <p:cNvGrpSpPr/>
          <p:nvPr/>
        </p:nvGrpSpPr>
        <p:grpSpPr>
          <a:xfrm>
            <a:off x="470350" y="2371163"/>
            <a:ext cx="2532900" cy="645750"/>
            <a:chOff x="470350" y="1876475"/>
            <a:chExt cx="2532900" cy="645750"/>
          </a:xfrm>
        </p:grpSpPr>
        <p:sp>
          <p:nvSpPr>
            <p:cNvPr id="2137" name="Google Shape;2137;p33"/>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Current Avg QSO Size</a:t>
              </a:r>
              <a:endParaRPr b="1" i="0" sz="1800" u="none" cap="none" strike="noStrike">
                <a:solidFill>
                  <a:srgbClr val="4285F4"/>
                </a:solidFill>
                <a:latin typeface="Arial"/>
                <a:ea typeface="Arial"/>
                <a:cs typeface="Arial"/>
                <a:sym typeface="Arial"/>
              </a:endParaRPr>
            </a:p>
          </p:txBody>
        </p:sp>
        <p:sp>
          <p:nvSpPr>
            <p:cNvPr id="2138" name="Google Shape;2138;p33"/>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4285F4"/>
                  </a:solidFill>
                  <a:latin typeface="Arial"/>
                  <a:ea typeface="Arial"/>
                  <a:cs typeface="Arial"/>
                  <a:sym typeface="Arial"/>
                </a:rPr>
                <a:t>$838K</a:t>
              </a:r>
              <a:endParaRPr b="0" i="0" sz="1000" u="none" cap="none" strike="noStrike">
                <a:solidFill>
                  <a:srgbClr val="5F6368"/>
                </a:solidFill>
                <a:latin typeface="Arial"/>
                <a:ea typeface="Arial"/>
                <a:cs typeface="Arial"/>
                <a:sym typeface="Arial"/>
              </a:endParaRPr>
            </a:p>
          </p:txBody>
        </p:sp>
      </p:grpSp>
      <p:grpSp>
        <p:nvGrpSpPr>
          <p:cNvPr id="2139" name="Google Shape;2139;p33"/>
          <p:cNvGrpSpPr/>
          <p:nvPr/>
        </p:nvGrpSpPr>
        <p:grpSpPr>
          <a:xfrm>
            <a:off x="3389375" y="2371163"/>
            <a:ext cx="2532900" cy="645750"/>
            <a:chOff x="470350" y="1876475"/>
            <a:chExt cx="2532900" cy="645750"/>
          </a:xfrm>
        </p:grpSpPr>
        <p:sp>
          <p:nvSpPr>
            <p:cNvPr id="2140" name="Google Shape;2140;p33"/>
            <p:cNvSpPr/>
            <p:nvPr/>
          </p:nvSpPr>
          <p:spPr>
            <a:xfrm>
              <a:off x="470350" y="1876475"/>
              <a:ext cx="2532900" cy="561000"/>
            </a:xfrm>
            <a:prstGeom prst="roundRect">
              <a:avLst>
                <a:gd fmla="val 16667" name="adj"/>
              </a:avLst>
            </a:prstGeom>
            <a:solidFill>
              <a:srgbClr val="FFFFFF"/>
            </a:solidFill>
            <a:ln cap="flat" cmpd="sng" w="9525">
              <a:solidFill>
                <a:srgbClr val="BDC1C6"/>
              </a:solidFill>
              <a:prstDash val="solid"/>
              <a:round/>
              <a:headEnd len="sm" w="sm" type="none"/>
              <a:tailEnd len="sm" w="sm" type="none"/>
            </a:ln>
          </p:spPr>
          <p:txBody>
            <a:bodyPr anchorCtr="0" anchor="t"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YoY Average QSO Size</a:t>
              </a:r>
              <a:endParaRPr b="1" i="0" sz="1800" u="none" cap="none" strike="noStrike">
                <a:solidFill>
                  <a:srgbClr val="4285F4"/>
                </a:solidFill>
                <a:latin typeface="Arial"/>
                <a:ea typeface="Arial"/>
                <a:cs typeface="Arial"/>
                <a:sym typeface="Arial"/>
              </a:endParaRPr>
            </a:p>
          </p:txBody>
        </p:sp>
        <p:sp>
          <p:nvSpPr>
            <p:cNvPr id="2141" name="Google Shape;2141;p33"/>
            <p:cNvSpPr txBox="1"/>
            <p:nvPr/>
          </p:nvSpPr>
          <p:spPr>
            <a:xfrm>
              <a:off x="982900" y="2060525"/>
              <a:ext cx="150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4A853"/>
                  </a:solidFill>
                  <a:latin typeface="Arial"/>
                  <a:ea typeface="Arial"/>
                  <a:cs typeface="Arial"/>
                  <a:sym typeface="Arial"/>
                </a:rPr>
                <a:t>155%</a:t>
              </a:r>
              <a:endParaRPr b="0" i="0" sz="1000" u="none" cap="none" strike="noStrike">
                <a:solidFill>
                  <a:srgbClr val="34A853"/>
                </a:solidFill>
                <a:latin typeface="Arial"/>
                <a:ea typeface="Arial"/>
                <a:cs typeface="Arial"/>
                <a:sym typeface="Arial"/>
              </a:endParaRPr>
            </a:p>
          </p:txBody>
        </p:sp>
      </p:grpSp>
      <p:sp>
        <p:nvSpPr>
          <p:cNvPr id="2142" name="Google Shape;2142;p33"/>
          <p:cNvSpPr txBox="1"/>
          <p:nvPr/>
        </p:nvSpPr>
        <p:spPr>
          <a:xfrm>
            <a:off x="269900" y="1096725"/>
            <a:ext cx="59517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02124"/>
                </a:solidFill>
                <a:latin typeface="Arial"/>
                <a:ea typeface="Arial"/>
                <a:cs typeface="Arial"/>
                <a:sym typeface="Arial"/>
              </a:rPr>
              <a:t>Named QSO average deal value has increased significantly</a:t>
            </a:r>
            <a:r>
              <a:rPr b="0" i="0" lang="en" sz="1200" u="none" cap="none" strike="noStrike">
                <a:solidFill>
                  <a:srgbClr val="202124"/>
                </a:solidFill>
                <a:latin typeface="Arial"/>
                <a:ea typeface="Arial"/>
                <a:cs typeface="Arial"/>
                <a:sym typeface="Arial"/>
              </a:rPr>
              <a:t> </a:t>
            </a:r>
            <a:r>
              <a:rPr b="1" i="0" lang="en" sz="1200" u="none" cap="none" strike="noStrike">
                <a:solidFill>
                  <a:srgbClr val="202124"/>
                </a:solidFill>
                <a:latin typeface="Arial"/>
                <a:ea typeface="Arial"/>
                <a:cs typeface="Arial"/>
                <a:sym typeface="Arial"/>
              </a:rPr>
              <a:t>more YoY</a:t>
            </a:r>
            <a:r>
              <a:rPr b="0" i="0" lang="en" sz="1200" u="none" cap="none" strike="noStrike">
                <a:solidFill>
                  <a:srgbClr val="202124"/>
                </a:solidFill>
                <a:latin typeface="Arial"/>
                <a:ea typeface="Arial"/>
                <a:cs typeface="Arial"/>
                <a:sym typeface="Arial"/>
              </a:rPr>
              <a:t> than QSO count, leading to higher pipeline pacing</a:t>
            </a:r>
            <a:endParaRPr b="0" i="0" sz="12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0212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02124"/>
              </a:solidFill>
              <a:latin typeface="Arial"/>
              <a:ea typeface="Arial"/>
              <a:cs typeface="Arial"/>
              <a:sym typeface="Arial"/>
            </a:endParaRPr>
          </a:p>
        </p:txBody>
      </p:sp>
      <p:sp>
        <p:nvSpPr>
          <p:cNvPr id="2143" name="Google Shape;2143;p33"/>
          <p:cNvSpPr txBox="1"/>
          <p:nvPr/>
        </p:nvSpPr>
        <p:spPr>
          <a:xfrm>
            <a:off x="269900" y="3059388"/>
            <a:ext cx="59517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latin typeface="Arial"/>
                <a:ea typeface="Arial"/>
                <a:cs typeface="Arial"/>
                <a:sym typeface="Arial"/>
              </a:rPr>
              <a:t>Driving this growth is a </a:t>
            </a:r>
            <a:r>
              <a:rPr b="1" i="0" lang="en" sz="1200" u="none" cap="none" strike="noStrike">
                <a:solidFill>
                  <a:srgbClr val="202124"/>
                </a:solidFill>
                <a:latin typeface="Arial"/>
                <a:ea typeface="Arial"/>
                <a:cs typeface="Arial"/>
                <a:sym typeface="Arial"/>
              </a:rPr>
              <a:t>high number of large “whale” deals</a:t>
            </a:r>
            <a:r>
              <a:rPr b="0" i="0" lang="en" sz="1200" u="none" cap="none" strike="noStrike">
                <a:solidFill>
                  <a:srgbClr val="202124"/>
                </a:solidFill>
                <a:latin typeface="Arial"/>
                <a:ea typeface="Arial"/>
                <a:cs typeface="Arial"/>
                <a:sym typeface="Arial"/>
              </a:rPr>
              <a:t> </a:t>
            </a:r>
            <a:r>
              <a:rPr b="1" i="0" lang="en" sz="1200" u="none" cap="none" strike="noStrike">
                <a:solidFill>
                  <a:srgbClr val="202124"/>
                </a:solidFill>
                <a:latin typeface="Arial"/>
                <a:ea typeface="Arial"/>
                <a:cs typeface="Arial"/>
                <a:sym typeface="Arial"/>
              </a:rPr>
              <a:t>earlier in the year than usual </a:t>
            </a:r>
            <a:r>
              <a:rPr b="0" i="0" lang="en" sz="1200" u="none" cap="none" strike="noStrike">
                <a:solidFill>
                  <a:schemeClr val="dk1"/>
                </a:solidFill>
                <a:latin typeface="Arial"/>
                <a:ea typeface="Arial"/>
                <a:cs typeface="Arial"/>
                <a:sym typeface="Arial"/>
              </a:rPr>
              <a:t>(18 over $20M)</a:t>
            </a:r>
            <a:r>
              <a:rPr b="0" i="0" lang="en" sz="1200" u="none" cap="none" strike="noStrike">
                <a:solidFill>
                  <a:srgbClr val="202124"/>
                </a:solidFill>
                <a:latin typeface="Arial"/>
                <a:ea typeface="Arial"/>
                <a:cs typeface="Arial"/>
                <a:sym typeface="Arial"/>
              </a:rPr>
              <a:t>, particularly </a:t>
            </a:r>
            <a:r>
              <a:rPr b="1" i="0" lang="en" sz="1200" u="none" cap="none" strike="noStrike">
                <a:solidFill>
                  <a:srgbClr val="202124"/>
                </a:solidFill>
                <a:latin typeface="Arial"/>
                <a:ea typeface="Arial"/>
                <a:cs typeface="Arial"/>
                <a:sym typeface="Arial"/>
              </a:rPr>
              <a:t>within JAPAC  and NORTHAM</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02124"/>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34"/>
          <p:cNvSpPr txBox="1"/>
          <p:nvPr>
            <p:ph type="title"/>
          </p:nvPr>
        </p:nvSpPr>
        <p:spPr>
          <a:xfrm>
            <a:off x="457175" y="533375"/>
            <a:ext cx="8229900" cy="3375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400"/>
              <a:buNone/>
            </a:pPr>
            <a:r>
              <a:rPr b="1" lang="en" sz="1600"/>
              <a:t>Overall Pipe (Mktg and Sales) is Up YoY (GCP +142%, GWS +94% YoY), high growth rates seen across Marketing and Sales</a:t>
            </a:r>
            <a:endParaRPr/>
          </a:p>
        </p:txBody>
      </p:sp>
      <p:graphicFrame>
        <p:nvGraphicFramePr>
          <p:cNvPr id="2149" name="Google Shape;2149;p34"/>
          <p:cNvGraphicFramePr/>
          <p:nvPr/>
        </p:nvGraphicFramePr>
        <p:xfrm>
          <a:off x="395738" y="1275025"/>
          <a:ext cx="3000000" cy="3000000"/>
        </p:xfrm>
        <a:graphic>
          <a:graphicData uri="http://schemas.openxmlformats.org/drawingml/2006/table">
            <a:tbl>
              <a:tblPr>
                <a:noFill/>
                <a:tableStyleId>{E4637A20-B626-4D29-8482-D158FEC99B2B}</a:tableStyleId>
              </a:tblPr>
              <a:tblGrid>
                <a:gridCol w="1503525"/>
                <a:gridCol w="584300"/>
                <a:gridCol w="584300"/>
                <a:gridCol w="584300"/>
                <a:gridCol w="584300"/>
                <a:gridCol w="584300"/>
                <a:gridCol w="584300"/>
                <a:gridCol w="584300"/>
                <a:gridCol w="584300"/>
                <a:gridCol w="584300"/>
                <a:gridCol w="584300"/>
                <a:gridCol w="584300"/>
                <a:gridCol w="584300"/>
              </a:tblGrid>
              <a:tr h="2096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PUBLIC SECTOR</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r>
              <a:tr h="3145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2/27</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r>
              <a:tr h="175775">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(Direct+Partner)</a:t>
                      </a:r>
                      <a:endParaRPr b="1" sz="900" u="none" cap="none" strike="noStrike">
                        <a:latin typeface="Arial"/>
                        <a:ea typeface="Arial"/>
                        <a:cs typeface="Arial"/>
                        <a:sym typeface="Arial"/>
                      </a:endParaRPr>
                    </a:p>
                  </a:txBody>
                  <a:tcPr marT="19050" marB="19050" marR="28575" marL="28575" anchor="ctr">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182%</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149%</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197%</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306%</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199%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210%</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137%</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+33ppt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-109ppt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-30ppt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-11ppt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+59ppt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-5ppt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14525">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19050" marB="19050" marR="28575" marL="28575" anchor="ctr">
                    <a:lnL cap="flat" cmpd="sng" w="9525">
                      <a:solidFill>
                        <a:srgbClr val="4285F4"/>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YTD</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37%</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33%</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Contribution  </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+3ppt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-8ppt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+10ppt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hMerge="1"/>
              </a:tr>
              <a:tr h="213400">
                <a:tc gridSpan="1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(Direct+Partner)</a:t>
                      </a:r>
                      <a:endParaRPr sz="900" u="none" cap="none" strike="noStrike">
                        <a:latin typeface="Arial"/>
                        <a:ea typeface="Arial"/>
                        <a:cs typeface="Arial"/>
                        <a:sym typeface="Arial"/>
                      </a:endParaRPr>
                    </a:p>
                  </a:txBody>
                  <a:tcPr marT="19050" marB="19050" marR="28575" marL="28575" anchor="ctr">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CFE2F3"/>
                    </a:solidFill>
                  </a:tcPr>
                </a:tc>
                <a:tc hMerge="1"/>
                <a:tc hMerge="1"/>
                <a:tc hMerge="1"/>
                <a:tc hMerge="1"/>
                <a:tc hMerge="1"/>
                <a:tc hMerge="1"/>
                <a:tc hMerge="1"/>
                <a:tc hMerge="1"/>
                <a:tc hMerge="1"/>
                <a:tc hMerge="1"/>
                <a:tc hMerge="1"/>
                <a:tc hMerge="1"/>
              </a:tr>
              <a:tr h="314525">
                <a:tc>
                  <a:txBody>
                    <a:bodyPr/>
                    <a:lstStyle/>
                    <a:p>
                      <a:pPr indent="0" lvl="0" marL="0" marR="0" rtl="0" algn="ctr">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Marketing YoY %</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Overall Pipe YoY%</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285F4"/>
                      </a:solidFill>
                      <a:prstDash val="solid"/>
                      <a:round/>
                      <a:headEnd len="sm" w="sm" type="none"/>
                      <a:tailEnd len="sm" w="sm" type="none"/>
                    </a:lnB>
                    <a:solidFill>
                      <a:schemeClr val="accent1"/>
                    </a:solidFill>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162%</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135%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98%</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124%</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285F4"/>
                      </a:solidFill>
                      <a:prstDash val="solid"/>
                      <a:round/>
                      <a:headEnd len="sm" w="sm" type="none"/>
                      <a:tailEnd len="sm" w="sm" type="none"/>
                    </a:lnT>
                    <a:lnB cap="flat" cmpd="sng" w="9525">
                      <a:solidFill>
                        <a:srgbClr val="000000"/>
                      </a:solidFill>
                      <a:prstDash val="solid"/>
                      <a:round/>
                      <a:headEnd len="sm" w="sm" type="none"/>
                      <a:tailEnd len="sm" w="sm" type="none"/>
                    </a:lnB>
                  </a:tcPr>
                </a:tc>
              </a:tr>
              <a:tr h="2344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Growth Rate</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+27ppt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-35ppt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-48ppt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-91ppt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-35ppt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96475">
                <a:tc>
                  <a:txBody>
                    <a:bodyPr/>
                    <a:lstStyle/>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19050" marB="19050" marR="28575" marL="28575" anchor="ctr">
                    <a:lnL cap="flat" cmpd="sng" w="9525">
                      <a:solidFill>
                        <a:srgbClr val="4285F4"/>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Contr.</a:t>
                      </a:r>
                      <a:endParaRPr b="1"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chemeClr val="accent1"/>
                    </a:solidFill>
                  </a:tcPr>
                </a:tc>
              </a:tr>
              <a:tr h="2134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Contribution YTD</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12%</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20%</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51%</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53%</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40%</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63%</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60%</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39%</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32%</a:t>
                      </a:r>
                      <a:endParaRPr sz="800" u="none" cap="none" strike="noStrike">
                        <a:latin typeface="Arial"/>
                        <a:ea typeface="Arial"/>
                        <a:cs typeface="Arial"/>
                        <a:sym typeface="Aria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000000"/>
                      </a:solidFill>
                      <a:prstDash val="solid"/>
                      <a:round/>
                      <a:headEnd len="sm" w="sm" type="none"/>
                      <a:tailEnd len="sm" w="sm" type="none"/>
                    </a:lnB>
                  </a:tcPr>
                </a:tc>
              </a:tr>
              <a:tr h="2442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Delta in Contribution  </a:t>
                      </a:r>
                      <a:endParaRPr sz="8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4"/>
                          </a:solidFill>
                          <a:latin typeface="Arial"/>
                          <a:ea typeface="Arial"/>
                          <a:cs typeface="Arial"/>
                          <a:sym typeface="Arial"/>
                        </a:rPr>
                        <a:t>+8ppt</a:t>
                      </a:r>
                      <a:endParaRPr b="1" sz="800" u="none" cap="none" strike="noStrike">
                        <a:solidFill>
                          <a:schemeClr val="accent4"/>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-9ppt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-13ppt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-27ppt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-32ppt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chemeClr val="accent2"/>
                          </a:solidFill>
                          <a:latin typeface="Arial"/>
                          <a:ea typeface="Arial"/>
                          <a:cs typeface="Arial"/>
                          <a:sym typeface="Arial"/>
                        </a:rPr>
                        <a:t>-7ppt</a:t>
                      </a:r>
                      <a:endParaRPr b="1" sz="800" u="none" cap="none" strike="noStrike">
                        <a:solidFill>
                          <a:schemeClr val="accent2"/>
                        </a:solidFill>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r>
            </a:tbl>
          </a:graphicData>
        </a:graphic>
      </p:graphicFrame>
      <p:sp>
        <p:nvSpPr>
          <p:cNvPr id="2150" name="Google Shape;2150;p3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51" name="Google Shape;2151;p34"/>
          <p:cNvGrpSpPr/>
          <p:nvPr/>
        </p:nvGrpSpPr>
        <p:grpSpPr>
          <a:xfrm>
            <a:off x="985688" y="204788"/>
            <a:ext cx="147775" cy="132240"/>
            <a:chOff x="6337848" y="1577150"/>
            <a:chExt cx="273253" cy="223718"/>
          </a:xfrm>
        </p:grpSpPr>
        <p:sp>
          <p:nvSpPr>
            <p:cNvPr id="2152" name="Google Shape;2152;p3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3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35"/>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60" name="Google Shape;2160;p35"/>
          <p:cNvGrpSpPr/>
          <p:nvPr/>
        </p:nvGrpSpPr>
        <p:grpSpPr>
          <a:xfrm>
            <a:off x="985688" y="204788"/>
            <a:ext cx="147775" cy="132240"/>
            <a:chOff x="6337848" y="1577150"/>
            <a:chExt cx="273253" cy="223718"/>
          </a:xfrm>
        </p:grpSpPr>
        <p:sp>
          <p:nvSpPr>
            <p:cNvPr id="2161" name="Google Shape;2161;p3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4" name="Google Shape;2164;p35"/>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2165" name="Google Shape;2165;p35"/>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Source Demand Performance - Looking Back</a:t>
            </a:r>
            <a:endParaRPr b="1" sz="1600"/>
          </a:p>
        </p:txBody>
      </p:sp>
      <p:sp>
        <p:nvSpPr>
          <p:cNvPr id="2166" name="Google Shape;2166;p35"/>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graphicFrame>
        <p:nvGraphicFramePr>
          <p:cNvPr id="2167" name="Google Shape;2167;p35"/>
          <p:cNvGraphicFramePr/>
          <p:nvPr/>
        </p:nvGraphicFramePr>
        <p:xfrm>
          <a:off x="429843" y="3612150"/>
          <a:ext cx="3000000" cy="3000000"/>
        </p:xfrm>
        <a:graphic>
          <a:graphicData uri="http://schemas.openxmlformats.org/drawingml/2006/table">
            <a:tbl>
              <a:tblPr>
                <a:noFill/>
                <a:tableStyleId>{E4637A20-B626-4D29-8482-D158FEC99B2B}</a:tableStyleId>
              </a:tblPr>
              <a:tblGrid>
                <a:gridCol w="1883300"/>
                <a:gridCol w="1086725"/>
                <a:gridCol w="1112250"/>
                <a:gridCol w="1093525"/>
                <a:gridCol w="1093525"/>
                <a:gridCol w="1093525"/>
                <a:gridCol w="1033700"/>
              </a:tblGrid>
              <a:tr h="1490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9525">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APAC</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JAPAN</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1490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7000">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Marketing Contribution %</a:t>
                      </a:r>
                      <a:r>
                        <a:rPr lang="en" sz="800" u="none" cap="none" strike="noStrike">
                          <a:latin typeface="Arial"/>
                          <a:ea typeface="Arial"/>
                          <a:cs typeface="Arial"/>
                          <a:sym typeface="Arial"/>
                        </a:rPr>
                        <a:t> </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12%</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22%</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21%</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16%</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18%</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49000">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197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Marketing Contribution % </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34%</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44%</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66%</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34%</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54%</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49%</a:t>
                      </a:r>
                      <a:endParaRPr sz="1400" u="none" cap="none" strike="noStrike"/>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graphicFrame>
        <p:nvGraphicFramePr>
          <p:cNvPr id="2168" name="Google Shape;2168;p35"/>
          <p:cNvGraphicFramePr/>
          <p:nvPr/>
        </p:nvGraphicFramePr>
        <p:xfrm>
          <a:off x="429768" y="1335024"/>
          <a:ext cx="3000000" cy="3000000"/>
        </p:xfrm>
        <a:graphic>
          <a:graphicData uri="http://schemas.openxmlformats.org/drawingml/2006/table">
            <a:tbl>
              <a:tblPr>
                <a:noFill/>
                <a:tableStyleId>{E4637A20-B626-4D29-8482-D158FEC99B2B}</a:tableStyleId>
              </a:tblPr>
              <a:tblGrid>
                <a:gridCol w="1883350"/>
                <a:gridCol w="1086700"/>
                <a:gridCol w="1112200"/>
                <a:gridCol w="1093500"/>
                <a:gridCol w="1093500"/>
                <a:gridCol w="1093500"/>
                <a:gridCol w="1033825"/>
              </a:tblGrid>
              <a:tr h="2016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JAPAN</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69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 (as of 2/27)</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Pacing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F3F3F3"/>
                    </a:solidFill>
                  </a:tcPr>
                </a:tc>
              </a:tr>
              <a:tr h="169025">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Ent +Corp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$63.7M </a:t>
                      </a:r>
                      <a:r>
                        <a:rPr b="1" lang="en" sz="900" u="none" cap="none" strike="noStrike">
                          <a:solidFill>
                            <a:schemeClr val="accent2"/>
                          </a:solidFill>
                          <a:latin typeface="Arial"/>
                          <a:ea typeface="Arial"/>
                          <a:cs typeface="Arial"/>
                          <a:sym typeface="Arial"/>
                        </a:rPr>
                        <a:t>(33%)</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$168.9M </a:t>
                      </a:r>
                      <a:r>
                        <a:rPr b="1" lang="en" sz="900" u="none" cap="none" strike="noStrike">
                          <a:solidFill>
                            <a:schemeClr val="accent4"/>
                          </a:solidFill>
                          <a:latin typeface="Arial"/>
                          <a:ea typeface="Arial"/>
                          <a:cs typeface="Arial"/>
                          <a:sym typeface="Arial"/>
                        </a:rPr>
                        <a:t>(149%)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$52.5M </a:t>
                      </a:r>
                      <a:r>
                        <a:rPr b="1" lang="en" sz="900" u="none" cap="none" strike="noStrike">
                          <a:solidFill>
                            <a:schemeClr val="accent2"/>
                          </a:solidFill>
                          <a:latin typeface="Arial"/>
                          <a:ea typeface="Arial"/>
                          <a:cs typeface="Arial"/>
                          <a:sym typeface="Arial"/>
                        </a:rPr>
                        <a:t>(73%)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$6.3M </a:t>
                      </a:r>
                      <a:r>
                        <a:rPr b="1" lang="en" sz="900" u="none" cap="none" strike="noStrike">
                          <a:solidFill>
                            <a:schemeClr val="accent2"/>
                          </a:solidFill>
                          <a:latin typeface="Arial"/>
                          <a:ea typeface="Arial"/>
                          <a:cs typeface="Arial"/>
                          <a:sym typeface="Arial"/>
                        </a:rPr>
                        <a:t>(53%)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$24.1M </a:t>
                      </a:r>
                      <a:r>
                        <a:rPr b="1" lang="en" sz="900" u="none" cap="none" strike="noStrike">
                          <a:solidFill>
                            <a:schemeClr val="accent2"/>
                          </a:solidFill>
                          <a:latin typeface="Arial"/>
                          <a:ea typeface="Arial"/>
                          <a:cs typeface="Arial"/>
                          <a:sym typeface="Arial"/>
                        </a:rPr>
                        <a:t>(62%)</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$315.5M </a:t>
                      </a:r>
                      <a:r>
                        <a:rPr b="1" lang="en" sz="900" u="none" cap="none" strike="noStrike">
                          <a:solidFill>
                            <a:schemeClr val="accent2"/>
                          </a:solidFill>
                          <a:latin typeface="Arial"/>
                          <a:ea typeface="Arial"/>
                          <a:cs typeface="Arial"/>
                          <a:sym typeface="Arial"/>
                        </a:rPr>
                        <a:t>(74%)</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$11.0M </a:t>
                      </a:r>
                      <a:r>
                        <a:rPr b="1" lang="en" sz="900" u="none" cap="none" strike="noStrike">
                          <a:solidFill>
                            <a:schemeClr val="accent4"/>
                          </a:solidFill>
                          <a:latin typeface="Arial"/>
                          <a:ea typeface="Arial"/>
                          <a:cs typeface="Arial"/>
                          <a:sym typeface="Arial"/>
                        </a:rPr>
                        <a:t>(92%)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$46.7M </a:t>
                      </a:r>
                      <a:r>
                        <a:rPr b="1" lang="en" sz="900" u="none" cap="none" strike="noStrike">
                          <a:solidFill>
                            <a:schemeClr val="accent4"/>
                          </a:solidFill>
                          <a:latin typeface="Arial"/>
                          <a:ea typeface="Arial"/>
                          <a:cs typeface="Arial"/>
                          <a:sym typeface="Arial"/>
                        </a:rPr>
                        <a:t>(231%)</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$14.3M </a:t>
                      </a:r>
                      <a:r>
                        <a:rPr b="1" lang="en" sz="900" u="none" cap="none" strike="noStrike">
                          <a:solidFill>
                            <a:schemeClr val="accent4"/>
                          </a:solidFill>
                          <a:latin typeface="Arial"/>
                          <a:ea typeface="Arial"/>
                          <a:cs typeface="Arial"/>
                          <a:sym typeface="Arial"/>
                        </a:rPr>
                        <a:t>(91%)</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$4.5M </a:t>
                      </a:r>
                      <a:r>
                        <a:rPr b="1" lang="en" sz="900" u="none" cap="none" strike="noStrike">
                          <a:solidFill>
                            <a:schemeClr val="accent4"/>
                          </a:solidFill>
                          <a:latin typeface="Arial"/>
                          <a:ea typeface="Arial"/>
                          <a:cs typeface="Arial"/>
                          <a:sym typeface="Arial"/>
                        </a:rPr>
                        <a:t>(144%)</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$6.3M </a:t>
                      </a:r>
                      <a:r>
                        <a:rPr b="1" lang="en" sz="900" u="none" cap="none" strike="noStrike">
                          <a:solidFill>
                            <a:schemeClr val="accent4"/>
                          </a:solidFill>
                          <a:latin typeface="Arial"/>
                          <a:ea typeface="Arial"/>
                          <a:cs typeface="Arial"/>
                          <a:sym typeface="Arial"/>
                        </a:rPr>
                        <a:t>(102%)</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$82.7M </a:t>
                      </a:r>
                      <a:r>
                        <a:rPr b="1" lang="en" sz="900" u="none" cap="none" strike="noStrike">
                          <a:solidFill>
                            <a:schemeClr val="accent4"/>
                          </a:solidFill>
                          <a:latin typeface="Arial"/>
                          <a:ea typeface="Arial"/>
                          <a:cs typeface="Arial"/>
                          <a:sym typeface="Arial"/>
                        </a:rPr>
                        <a:t>(145%)</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Partner Marketing Sourced </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$74.7M </a:t>
                      </a:r>
                      <a:r>
                        <a:rPr b="1" lang="en" sz="900" u="none" cap="none" strike="noStrike">
                          <a:solidFill>
                            <a:schemeClr val="accent2"/>
                          </a:solidFill>
                          <a:latin typeface="Arial"/>
                          <a:ea typeface="Arial"/>
                          <a:cs typeface="Arial"/>
                          <a:sym typeface="Arial"/>
                        </a:rPr>
                        <a:t>(37%)</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$215.5M </a:t>
                      </a:r>
                      <a:r>
                        <a:rPr b="1" lang="en" sz="900" u="none" cap="none" strike="noStrike">
                          <a:solidFill>
                            <a:schemeClr val="accent4"/>
                          </a:solidFill>
                          <a:latin typeface="Arial"/>
                          <a:ea typeface="Arial"/>
                          <a:cs typeface="Arial"/>
                          <a:sym typeface="Arial"/>
                        </a:rPr>
                        <a:t>(161%)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$66.8M</a:t>
                      </a:r>
                      <a:r>
                        <a:rPr lang="en" sz="900" u="none" cap="none" strike="noStrike">
                          <a:solidFill>
                            <a:schemeClr val="accent2"/>
                          </a:solidFill>
                          <a:latin typeface="Arial"/>
                          <a:ea typeface="Arial"/>
                          <a:cs typeface="Arial"/>
                          <a:sym typeface="Arial"/>
                        </a:rPr>
                        <a:t> </a:t>
                      </a:r>
                      <a:r>
                        <a:rPr b="1" lang="en" sz="900" u="none" cap="none" strike="noStrike">
                          <a:solidFill>
                            <a:schemeClr val="accent2"/>
                          </a:solidFill>
                          <a:latin typeface="Arial"/>
                          <a:ea typeface="Arial"/>
                          <a:cs typeface="Arial"/>
                          <a:sym typeface="Arial"/>
                        </a:rPr>
                        <a:t>(76%)</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$10.7M </a:t>
                      </a:r>
                      <a:r>
                        <a:rPr b="1" lang="en" sz="900" u="none" cap="none" strike="noStrike">
                          <a:solidFill>
                            <a:schemeClr val="accent2"/>
                          </a:solidFill>
                          <a:latin typeface="Arial"/>
                          <a:ea typeface="Arial"/>
                          <a:cs typeface="Arial"/>
                          <a:sym typeface="Arial"/>
                        </a:rPr>
                        <a:t>(72%)</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$30.4M </a:t>
                      </a:r>
                      <a:r>
                        <a:rPr b="1" lang="en" sz="900" u="none" cap="none" strike="noStrike">
                          <a:solidFill>
                            <a:schemeClr val="accent2"/>
                          </a:solidFill>
                          <a:latin typeface="Arial"/>
                          <a:ea typeface="Arial"/>
                          <a:cs typeface="Arial"/>
                          <a:sym typeface="Arial"/>
                        </a:rPr>
                        <a:t>(68%)</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$398.2M </a:t>
                      </a:r>
                      <a:r>
                        <a:rPr b="1" lang="en" sz="900" u="none" cap="none" strike="noStrike">
                          <a:solidFill>
                            <a:schemeClr val="accent2"/>
                          </a:solidFill>
                          <a:latin typeface="Arial"/>
                          <a:ea typeface="Arial"/>
                          <a:cs typeface="Arial"/>
                          <a:sym typeface="Arial"/>
                        </a:rPr>
                        <a:t>(82%)</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4A86E8"/>
                      </a:solidFill>
                      <a:prstDash val="solid"/>
                      <a:round/>
                      <a:headEnd len="sm" w="sm" type="none"/>
                      <a:tailEnd len="sm" w="sm" type="none"/>
                    </a:lnB>
                    <a:solidFill>
                      <a:srgbClr val="F3F3F3"/>
                    </a:solidFill>
                  </a:tcPr>
                </a:tc>
              </a:tr>
              <a:tr h="150150">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Ent +Corp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$16.1M </a:t>
                      </a:r>
                      <a:r>
                        <a:rPr b="1" lang="en" sz="900" u="none" cap="none" strike="noStrike">
                          <a:solidFill>
                            <a:schemeClr val="accent2"/>
                          </a:solidFill>
                          <a:latin typeface="Arial"/>
                          <a:ea typeface="Arial"/>
                          <a:cs typeface="Arial"/>
                          <a:sym typeface="Arial"/>
                        </a:rPr>
                        <a:t>(55%)</a:t>
                      </a:r>
                      <a:endParaRPr b="1" sz="14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$32.5M </a:t>
                      </a:r>
                      <a:r>
                        <a:rPr b="1" lang="en" sz="900" u="none" cap="none" strike="noStrike">
                          <a:solidFill>
                            <a:schemeClr val="accent4"/>
                          </a:solidFill>
                          <a:latin typeface="Arial"/>
                          <a:ea typeface="Arial"/>
                          <a:cs typeface="Arial"/>
                          <a:sym typeface="Arial"/>
                        </a:rPr>
                        <a:t>(212%)</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$36.0M </a:t>
                      </a:r>
                      <a:r>
                        <a:rPr b="1" lang="en" sz="900" u="none" cap="none" strike="noStrike">
                          <a:solidFill>
                            <a:schemeClr val="accent4"/>
                          </a:solidFill>
                          <a:latin typeface="Arial"/>
                          <a:ea typeface="Arial"/>
                          <a:cs typeface="Arial"/>
                          <a:sym typeface="Arial"/>
                        </a:rPr>
                        <a:t>(106%)</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$3.3M </a:t>
                      </a:r>
                      <a:r>
                        <a:rPr b="1" lang="en" sz="900" u="none" cap="none" strike="noStrike">
                          <a:solidFill>
                            <a:schemeClr val="accent2"/>
                          </a:solidFill>
                          <a:latin typeface="Arial"/>
                          <a:ea typeface="Arial"/>
                          <a:cs typeface="Arial"/>
                          <a:sym typeface="Arial"/>
                        </a:rPr>
                        <a:t>(67%)</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$42.9M </a:t>
                      </a:r>
                      <a:r>
                        <a:rPr b="1" lang="en" sz="900" u="none" cap="none" strike="noStrike">
                          <a:solidFill>
                            <a:schemeClr val="accent4"/>
                          </a:solidFill>
                          <a:latin typeface="Arial"/>
                          <a:ea typeface="Arial"/>
                          <a:cs typeface="Arial"/>
                          <a:sym typeface="Arial"/>
                        </a:rPr>
                        <a:t>(117%)</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$130.8M </a:t>
                      </a:r>
                      <a:r>
                        <a:rPr b="1" lang="en" sz="900" u="none" cap="none" strike="noStrike">
                          <a:solidFill>
                            <a:schemeClr val="accent4"/>
                          </a:solidFill>
                          <a:latin typeface="Arial"/>
                          <a:ea typeface="Arial"/>
                          <a:cs typeface="Arial"/>
                          <a:sym typeface="Arial"/>
                        </a:rPr>
                        <a:t>(109%)</a:t>
                      </a:r>
                      <a:endParaRPr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SMB </a:t>
                      </a:r>
                      <a:r>
                        <a:rPr b="1" lang="en" sz="800" u="none" cap="none" strike="noStrike">
                          <a:latin typeface="Arial"/>
                          <a:ea typeface="Arial"/>
                          <a:cs typeface="Arial"/>
                          <a:sym typeface="Arial"/>
                        </a:rPr>
                        <a:t>Pipeline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$8.4M </a:t>
                      </a:r>
                      <a:r>
                        <a:rPr b="1" lang="en" sz="900" u="none" cap="none" strike="noStrike">
                          <a:solidFill>
                            <a:schemeClr val="accent4"/>
                          </a:solidFill>
                          <a:latin typeface="Arial"/>
                          <a:ea typeface="Arial"/>
                          <a:cs typeface="Arial"/>
                          <a:sym typeface="Arial"/>
                        </a:rPr>
                        <a:t>(161%)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$6.7M </a:t>
                      </a:r>
                      <a:r>
                        <a:rPr b="1" lang="en" sz="900" u="none" cap="none" strike="noStrike">
                          <a:solidFill>
                            <a:schemeClr val="accent4"/>
                          </a:solidFill>
                          <a:latin typeface="Arial"/>
                          <a:ea typeface="Arial"/>
                          <a:cs typeface="Arial"/>
                          <a:sym typeface="Arial"/>
                        </a:rPr>
                        <a:t>(100%)</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$7.3M </a:t>
                      </a:r>
                      <a:r>
                        <a:rPr b="1" lang="en" sz="900" u="none" cap="none" strike="noStrike">
                          <a:solidFill>
                            <a:schemeClr val="accent2"/>
                          </a:solidFill>
                          <a:latin typeface="Arial"/>
                          <a:ea typeface="Arial"/>
                          <a:cs typeface="Arial"/>
                          <a:sym typeface="Arial"/>
                        </a:rPr>
                        <a:t>(68%)</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$2.6M </a:t>
                      </a:r>
                      <a:r>
                        <a:rPr b="1" lang="en" sz="900" u="none" cap="none" strike="noStrike">
                          <a:solidFill>
                            <a:schemeClr val="accent4"/>
                          </a:solidFill>
                          <a:latin typeface="Arial"/>
                          <a:ea typeface="Arial"/>
                          <a:cs typeface="Arial"/>
                          <a:sym typeface="Arial"/>
                        </a:rPr>
                        <a:t>(163%)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$14.8M </a:t>
                      </a:r>
                      <a:r>
                        <a:rPr b="1" lang="en" sz="900" u="none" cap="none" strike="noStrike">
                          <a:solidFill>
                            <a:schemeClr val="accent4"/>
                          </a:solidFill>
                          <a:latin typeface="Arial"/>
                          <a:ea typeface="Arial"/>
                          <a:cs typeface="Arial"/>
                          <a:sym typeface="Arial"/>
                        </a:rPr>
                        <a:t>(103%)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$40.0M </a:t>
                      </a:r>
                      <a:r>
                        <a:rPr b="1" lang="en" sz="900" u="none" cap="none" strike="noStrike">
                          <a:solidFill>
                            <a:schemeClr val="accent4"/>
                          </a:solidFill>
                          <a:latin typeface="Arial"/>
                          <a:ea typeface="Arial"/>
                          <a:cs typeface="Arial"/>
                          <a:sym typeface="Arial"/>
                        </a:rPr>
                        <a:t>(103%)</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r h="2348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Total Partner Marketing Sourced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$24.6M </a:t>
                      </a:r>
                      <a:r>
                        <a:rPr b="1" lang="en" sz="900" u="none" cap="none" strike="noStrike">
                          <a:solidFill>
                            <a:schemeClr val="accent2"/>
                          </a:solidFill>
                          <a:latin typeface="Arial"/>
                          <a:ea typeface="Arial"/>
                          <a:cs typeface="Arial"/>
                          <a:sym typeface="Arial"/>
                        </a:rPr>
                        <a:t>(71%)</a:t>
                      </a:r>
                      <a:endParaRPr b="1" sz="14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$39.2M </a:t>
                      </a:r>
                      <a:r>
                        <a:rPr b="1" lang="en" sz="900" u="none" cap="none" strike="noStrike">
                          <a:solidFill>
                            <a:schemeClr val="accent4"/>
                          </a:solidFill>
                          <a:latin typeface="Arial"/>
                          <a:ea typeface="Arial"/>
                          <a:cs typeface="Arial"/>
                          <a:sym typeface="Arial"/>
                        </a:rPr>
                        <a:t>(178%)</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$43.2M </a:t>
                      </a:r>
                      <a:r>
                        <a:rPr b="1" lang="en" sz="900" u="none" cap="none" strike="noStrike">
                          <a:solidFill>
                            <a:schemeClr val="accent4"/>
                          </a:solidFill>
                          <a:latin typeface="Arial"/>
                          <a:ea typeface="Arial"/>
                          <a:cs typeface="Arial"/>
                          <a:sym typeface="Arial"/>
                        </a:rPr>
                        <a:t>(97%)</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$5.9M </a:t>
                      </a:r>
                      <a:r>
                        <a:rPr b="1" lang="en" sz="900" u="none" cap="none" strike="noStrike">
                          <a:solidFill>
                            <a:schemeClr val="accent4"/>
                          </a:solidFill>
                          <a:latin typeface="Arial"/>
                          <a:ea typeface="Arial"/>
                          <a:cs typeface="Arial"/>
                          <a:sym typeface="Arial"/>
                        </a:rPr>
                        <a:t>(91%)</a:t>
                      </a:r>
                      <a:endParaRPr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$57.7M</a:t>
                      </a:r>
                      <a:r>
                        <a:rPr lang="en" sz="900" u="none" cap="none" strike="noStrike">
                          <a:solidFill>
                            <a:schemeClr val="accent4"/>
                          </a:solidFill>
                          <a:latin typeface="Arial"/>
                          <a:ea typeface="Arial"/>
                          <a:cs typeface="Arial"/>
                          <a:sym typeface="Arial"/>
                        </a:rPr>
                        <a:t> </a:t>
                      </a:r>
                      <a:r>
                        <a:rPr b="1" lang="en" sz="900" u="none" cap="none" strike="noStrike">
                          <a:solidFill>
                            <a:schemeClr val="accent4"/>
                          </a:solidFill>
                          <a:latin typeface="Arial"/>
                          <a:ea typeface="Arial"/>
                          <a:cs typeface="Arial"/>
                          <a:sym typeface="Arial"/>
                        </a:rPr>
                        <a:t>(113%)</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$170.7M</a:t>
                      </a:r>
                      <a:r>
                        <a:rPr lang="en" sz="900" u="none" cap="none" strike="noStrike">
                          <a:solidFill>
                            <a:schemeClr val="accent4"/>
                          </a:solidFill>
                          <a:latin typeface="Arial"/>
                          <a:ea typeface="Arial"/>
                          <a:cs typeface="Arial"/>
                          <a:sym typeface="Arial"/>
                        </a:rPr>
                        <a:t> </a:t>
                      </a:r>
                      <a:r>
                        <a:rPr b="1" lang="en" sz="900" u="none" cap="none" strike="noStrike">
                          <a:solidFill>
                            <a:schemeClr val="accent4"/>
                          </a:solidFill>
                          <a:latin typeface="Arial"/>
                          <a:ea typeface="Arial"/>
                          <a:cs typeface="Arial"/>
                          <a:sym typeface="Arial"/>
                        </a:rPr>
                        <a:t>(108%)</a:t>
                      </a:r>
                      <a:endParaRPr b="1" sz="14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graphicFrame>
        <p:nvGraphicFramePr>
          <p:cNvPr id="2173" name="Google Shape;2173;p36"/>
          <p:cNvGraphicFramePr/>
          <p:nvPr/>
        </p:nvGraphicFramePr>
        <p:xfrm>
          <a:off x="422293" y="1344168"/>
          <a:ext cx="3000000" cy="3000000"/>
        </p:xfrm>
        <a:graphic>
          <a:graphicData uri="http://schemas.openxmlformats.org/drawingml/2006/table">
            <a:tbl>
              <a:tblPr>
                <a:noFill/>
                <a:tableStyleId>{E4637A20-B626-4D29-8482-D158FEC99B2B}</a:tableStyleId>
              </a:tblPr>
              <a:tblGrid>
                <a:gridCol w="2012950"/>
                <a:gridCol w="1070600"/>
                <a:gridCol w="1084000"/>
                <a:gridCol w="1024350"/>
                <a:gridCol w="1084025"/>
                <a:gridCol w="1084025"/>
                <a:gridCol w="1061300"/>
              </a:tblGrid>
              <a:tr h="3429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APAC</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JAPAN</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D9D9D9"/>
                    </a:solidFill>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To Date</a:t>
                      </a:r>
                      <a:endParaRPr b="1" sz="800" u="none" cap="none" strike="noStrike">
                        <a:latin typeface="Arial"/>
                        <a:ea typeface="Arial"/>
                        <a:cs typeface="Arial"/>
                        <a:sym typeface="Arial"/>
                      </a:endParaRPr>
                    </a:p>
                  </a:txBody>
                  <a:tcPr marT="19050" marB="19050" marR="28575" marL="28575" anchor="b">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r>
              <a:tr h="200025">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GCP (Partner)</a:t>
                      </a:r>
                      <a:endParaRPr b="1" sz="900" u="none" cap="none" strike="noStrike">
                        <a:latin typeface="Arial"/>
                        <a:ea typeface="Arial"/>
                        <a:cs typeface="Arial"/>
                        <a:sym typeface="Arial"/>
                      </a:endParaRPr>
                    </a:p>
                  </a:txBody>
                  <a:tcPr marT="19050" marB="19050" marR="28575" marL="28575" anchor="b">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b="1" sz="7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$3.96M </a:t>
                      </a:r>
                      <a:r>
                        <a:rPr b="1" lang="en" sz="900" u="none" cap="none" strike="noStrike">
                          <a:solidFill>
                            <a:schemeClr val="accent4"/>
                          </a:solidFill>
                          <a:latin typeface="Arial"/>
                          <a:ea typeface="Arial"/>
                          <a:cs typeface="Arial"/>
                          <a:sym typeface="Arial"/>
                        </a:rPr>
                        <a:t>(99%)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$2.05M </a:t>
                      </a:r>
                      <a:r>
                        <a:rPr b="1" lang="en" sz="900" u="none" cap="none" strike="noStrike">
                          <a:solidFill>
                            <a:schemeClr val="accent4"/>
                          </a:solidFill>
                          <a:latin typeface="Arial"/>
                          <a:ea typeface="Arial"/>
                          <a:cs typeface="Arial"/>
                          <a:sym typeface="Arial"/>
                        </a:rPr>
                        <a:t>(98%)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$1.46M </a:t>
                      </a:r>
                      <a:r>
                        <a:rPr b="1" lang="en" sz="900" u="none" cap="none" strike="noStrike">
                          <a:solidFill>
                            <a:schemeClr val="accent4"/>
                          </a:solidFill>
                          <a:latin typeface="Arial"/>
                          <a:ea typeface="Arial"/>
                          <a:cs typeface="Arial"/>
                          <a:sym typeface="Arial"/>
                        </a:rPr>
                        <a:t>(91%)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$480K</a:t>
                      </a:r>
                      <a:r>
                        <a:rPr b="1" lang="en" sz="900" u="none" cap="none" strike="noStrike">
                          <a:solidFill>
                            <a:schemeClr val="accent4"/>
                          </a:solidFill>
                          <a:latin typeface="Arial"/>
                          <a:ea typeface="Arial"/>
                          <a:cs typeface="Arial"/>
                          <a:sym typeface="Arial"/>
                        </a:rPr>
                        <a:t> (100%)</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$855K </a:t>
                      </a:r>
                      <a:r>
                        <a:rPr b="1" lang="en" sz="900" u="none" cap="none" strike="noStrike">
                          <a:solidFill>
                            <a:schemeClr val="accent4"/>
                          </a:solidFill>
                          <a:latin typeface="Arial"/>
                          <a:ea typeface="Arial"/>
                          <a:cs typeface="Arial"/>
                          <a:sym typeface="Arial"/>
                        </a:rPr>
                        <a:t>(95%)</a:t>
                      </a:r>
                      <a:endParaRPr b="1" sz="900" u="none" cap="none" strike="noStrike">
                        <a:solidFill>
                          <a:schemeClr val="accent4"/>
                        </a:solidFill>
                        <a:latin typeface="Arial"/>
                        <a:ea typeface="Arial"/>
                        <a:cs typeface="Arial"/>
                        <a:sym typeface="Arial"/>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$8.8M </a:t>
                      </a:r>
                      <a:r>
                        <a:rPr b="1" lang="en" sz="900" u="none" cap="none" strike="noStrike">
                          <a:solidFill>
                            <a:schemeClr val="accent4"/>
                          </a:solidFill>
                          <a:latin typeface="Arial"/>
                          <a:ea typeface="Arial"/>
                          <a:cs typeface="Arial"/>
                          <a:sym typeface="Arial"/>
                        </a:rPr>
                        <a:t>(97%)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 </a:t>
                      </a:r>
                      <a:r>
                        <a:rPr b="1" lang="en" sz="900" u="none" cap="none" strike="noStrike">
                          <a:solidFill>
                            <a:schemeClr val="accent2"/>
                          </a:solidFill>
                          <a:latin typeface="Arial"/>
                          <a:ea typeface="Arial"/>
                          <a:cs typeface="Arial"/>
                          <a:sym typeface="Arial"/>
                        </a:rPr>
                        <a:t>(-97%)</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$21 </a:t>
                      </a:r>
                      <a:r>
                        <a:rPr b="1" lang="en" sz="900" u="none" cap="none" strike="noStrike">
                          <a:solidFill>
                            <a:schemeClr val="accent2"/>
                          </a:solidFill>
                          <a:latin typeface="Arial"/>
                          <a:ea typeface="Arial"/>
                          <a:cs typeface="Arial"/>
                          <a:sym typeface="Arial"/>
                        </a:rPr>
                        <a:t>(-72%)</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$7 </a:t>
                      </a:r>
                      <a:r>
                        <a:rPr b="1" lang="en" sz="900" u="none" cap="none" strike="noStrike">
                          <a:solidFill>
                            <a:schemeClr val="accent2"/>
                          </a:solidFill>
                          <a:latin typeface="Arial"/>
                          <a:ea typeface="Arial"/>
                          <a:cs typeface="Arial"/>
                          <a:sym typeface="Arial"/>
                        </a:rPr>
                        <a:t>(-83%)</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$8 </a:t>
                      </a:r>
                      <a:r>
                        <a:rPr b="1" lang="en" sz="900" u="none" cap="none" strike="noStrike">
                          <a:solidFill>
                            <a:schemeClr val="accent2"/>
                          </a:solidFill>
                          <a:latin typeface="Arial"/>
                          <a:ea typeface="Arial"/>
                          <a:cs typeface="Arial"/>
                          <a:sym typeface="Arial"/>
                        </a:rPr>
                        <a:t>(-87%)</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$12 </a:t>
                      </a:r>
                      <a:r>
                        <a:rPr b="1" lang="en" sz="900" u="none" cap="none" strike="noStrike">
                          <a:solidFill>
                            <a:schemeClr val="accent2"/>
                          </a:solidFill>
                          <a:latin typeface="Arial"/>
                          <a:ea typeface="Arial"/>
                          <a:cs typeface="Arial"/>
                          <a:sym typeface="Arial"/>
                        </a:rPr>
                        <a:t>(-91%)</a:t>
                      </a:r>
                      <a:endParaRPr sz="900" u="none" cap="none" strike="noStrike">
                        <a:solidFill>
                          <a:schemeClr val="accent2"/>
                        </a:solidFill>
                        <a:latin typeface="Arial"/>
                        <a:ea typeface="Arial"/>
                        <a:cs typeface="Arial"/>
                        <a:sym typeface="Arial"/>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$9</a:t>
                      </a:r>
                      <a:r>
                        <a:rPr b="1" lang="en" sz="900" u="none" cap="none" strike="noStrike">
                          <a:solidFill>
                            <a:schemeClr val="accent2"/>
                          </a:solidFill>
                          <a:latin typeface="Arial"/>
                          <a:ea typeface="Arial"/>
                          <a:cs typeface="Arial"/>
                          <a:sym typeface="Arial"/>
                        </a:rPr>
                        <a:t> (-89%)</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512 </a:t>
                      </a:r>
                      <a:r>
                        <a:rPr b="1" lang="en" sz="900" u="none" cap="none" strike="noStrike">
                          <a:solidFill>
                            <a:schemeClr val="dk1"/>
                          </a:solidFill>
                          <a:latin typeface="Arial"/>
                          <a:ea typeface="Arial"/>
                          <a:cs typeface="Arial"/>
                          <a:sym typeface="Arial"/>
                        </a:rPr>
                        <a:t>(12%)</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291 </a:t>
                      </a:r>
                      <a:r>
                        <a:rPr b="1" lang="en" sz="900" u="none" cap="none" strike="noStrike">
                          <a:solidFill>
                            <a:schemeClr val="dk1"/>
                          </a:solidFill>
                          <a:latin typeface="Arial"/>
                          <a:ea typeface="Arial"/>
                          <a:cs typeface="Arial"/>
                          <a:sym typeface="Arial"/>
                        </a:rPr>
                        <a:t>(6%)</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246 </a:t>
                      </a:r>
                      <a:r>
                        <a:rPr b="1" lang="en" sz="900" u="none" cap="none" strike="noStrike">
                          <a:solidFill>
                            <a:schemeClr val="dk1"/>
                          </a:solidFill>
                          <a:latin typeface="Arial"/>
                          <a:ea typeface="Arial"/>
                          <a:cs typeface="Arial"/>
                          <a:sym typeface="Arial"/>
                        </a:rPr>
                        <a:t>(7%)</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25</a:t>
                      </a:r>
                      <a:r>
                        <a:rPr b="1" lang="en" sz="900" u="none" cap="none" strike="noStrike">
                          <a:solidFill>
                            <a:schemeClr val="dk1"/>
                          </a:solidFill>
                          <a:latin typeface="Arial"/>
                          <a:ea typeface="Arial"/>
                          <a:cs typeface="Arial"/>
                          <a:sym typeface="Arial"/>
                        </a:rPr>
                        <a:t> (4%)</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102 </a:t>
                      </a:r>
                      <a:r>
                        <a:rPr b="1" lang="en" sz="900" u="none" cap="none" strike="noStrike">
                          <a:solidFill>
                            <a:schemeClr val="dk1"/>
                          </a:solidFill>
                          <a:latin typeface="Arial"/>
                          <a:ea typeface="Arial"/>
                          <a:cs typeface="Arial"/>
                          <a:sym typeface="Arial"/>
                        </a:rPr>
                        <a:t>(7%)</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1176 </a:t>
                      </a:r>
                      <a:r>
                        <a:rPr b="1" lang="en" sz="900" u="none" cap="none" strike="noStrike">
                          <a:solidFill>
                            <a:schemeClr val="dk1"/>
                          </a:solidFill>
                          <a:latin typeface="Arial"/>
                          <a:ea typeface="Arial"/>
                          <a:cs typeface="Arial"/>
                          <a:sym typeface="Arial"/>
                        </a:rPr>
                        <a:t>(8%)</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b="1" sz="6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$45M </a:t>
                      </a:r>
                      <a:r>
                        <a:rPr b="1" lang="en" sz="900" u="none" cap="none" strike="noStrike">
                          <a:solidFill>
                            <a:schemeClr val="dk1"/>
                          </a:solidFill>
                          <a:latin typeface="Arial"/>
                          <a:ea typeface="Arial"/>
                          <a:cs typeface="Arial"/>
                          <a:sym typeface="Arial"/>
                        </a:rPr>
                        <a:t>(41%)</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$160M </a:t>
                      </a:r>
                      <a:r>
                        <a:rPr b="1" lang="en" sz="900" u="none" cap="none" strike="noStrike">
                          <a:solidFill>
                            <a:schemeClr val="dk1"/>
                          </a:solidFill>
                          <a:latin typeface="Arial"/>
                          <a:ea typeface="Arial"/>
                          <a:cs typeface="Arial"/>
                          <a:sym typeface="Arial"/>
                        </a:rPr>
                        <a:t>(74%)</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$61M </a:t>
                      </a:r>
                      <a:r>
                        <a:rPr b="1" lang="en" sz="900" u="none" cap="none" strike="noStrike">
                          <a:solidFill>
                            <a:schemeClr val="dk1"/>
                          </a:solidFill>
                          <a:latin typeface="Arial"/>
                          <a:ea typeface="Arial"/>
                          <a:cs typeface="Arial"/>
                          <a:sym typeface="Arial"/>
                        </a:rPr>
                        <a:t>(73%)</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$9M </a:t>
                      </a:r>
                      <a:r>
                        <a:rPr b="1" lang="en" sz="900" u="none" cap="none" strike="noStrike">
                          <a:solidFill>
                            <a:schemeClr val="dk1"/>
                          </a:solidFill>
                          <a:latin typeface="Arial"/>
                          <a:ea typeface="Arial"/>
                          <a:cs typeface="Arial"/>
                          <a:sym typeface="Arial"/>
                        </a:rPr>
                        <a:t>(68%)</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$16M</a:t>
                      </a:r>
                      <a:r>
                        <a:rPr b="1" lang="en" sz="900" u="none" cap="none" strike="noStrike">
                          <a:solidFill>
                            <a:schemeClr val="dk1"/>
                          </a:solidFill>
                          <a:latin typeface="Arial"/>
                          <a:ea typeface="Arial"/>
                          <a:cs typeface="Arial"/>
                          <a:sym typeface="Arial"/>
                        </a:rPr>
                        <a:t> (53%)</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$292.3M</a:t>
                      </a:r>
                      <a:r>
                        <a:rPr b="1" lang="en" sz="900" u="none" cap="none" strike="noStrike">
                          <a:solidFill>
                            <a:schemeClr val="dk1"/>
                          </a:solidFill>
                          <a:latin typeface="Arial"/>
                          <a:ea typeface="Arial"/>
                          <a:cs typeface="Arial"/>
                          <a:sym typeface="Arial"/>
                        </a:rPr>
                        <a:t> (67%)</a:t>
                      </a:r>
                      <a:endParaRPr b="1" sz="1400" u="none" cap="none" strike="noStrike">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rgbClr val="4A86E8"/>
                      </a:solidFill>
                      <a:prstDash val="solid"/>
                      <a:round/>
                      <a:headEnd len="sm" w="sm" type="none"/>
                      <a:tailEnd len="sm" w="sm" type="none"/>
                    </a:lnB>
                    <a:solidFill>
                      <a:srgbClr val="EFEFEF"/>
                    </a:solidFill>
                  </a:tcPr>
                </a:tc>
              </a:tr>
              <a:tr h="200025">
                <a:tc gridSpan="7">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GWS (Partner)</a:t>
                      </a:r>
                      <a:endParaRPr b="1" sz="900" u="none" cap="none" strike="noStrike">
                        <a:latin typeface="Arial"/>
                        <a:ea typeface="Arial"/>
                        <a:cs typeface="Arial"/>
                        <a:sym typeface="Arial"/>
                      </a:endParaRPr>
                    </a:p>
                  </a:txBody>
                  <a:tcPr marT="19050" marB="19050" marR="28575" marL="28575" anchor="ctr">
                    <a:lnL cap="flat" cmpd="sng" w="11900">
                      <a:solidFill>
                        <a:srgbClr val="4A86E8"/>
                      </a:solidFill>
                      <a:prstDash val="solid"/>
                      <a:round/>
                      <a:headEnd len="sm" w="sm" type="none"/>
                      <a:tailEnd len="sm" w="sm" type="none"/>
                    </a:lnL>
                    <a:lnR cap="flat" cmpd="sng" w="11900">
                      <a:solidFill>
                        <a:srgbClr val="4A86E8"/>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rgbClr val="4A86E8"/>
                      </a:solidFill>
                      <a:prstDash val="solid"/>
                      <a:round/>
                      <a:headEnd len="sm" w="sm" type="none"/>
                      <a:tailEnd len="sm" w="sm" type="none"/>
                    </a:lnB>
                    <a:solidFill>
                      <a:srgbClr val="CFE2F3"/>
                    </a:solidFill>
                  </a:tcPr>
                </a:tc>
                <a:tc hMerge="1"/>
                <a:tc hMerge="1"/>
                <a:tc hMerge="1"/>
                <a:tc hMerge="1"/>
                <a:tc hMerge="1"/>
                <a:tc hMerge="1"/>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Partner 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H1 Budget)</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$509K </a:t>
                      </a:r>
                      <a:r>
                        <a:rPr b="1" lang="en" sz="900" u="none" cap="none" strike="noStrike">
                          <a:solidFill>
                            <a:schemeClr val="accent4"/>
                          </a:solidFill>
                          <a:latin typeface="Arial"/>
                          <a:ea typeface="Arial"/>
                          <a:cs typeface="Arial"/>
                          <a:sym typeface="Arial"/>
                        </a:rPr>
                        <a:t>(100%)</a:t>
                      </a:r>
                      <a:endParaRPr sz="1400" u="none" cap="none" strike="noStrike">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$491K </a:t>
                      </a:r>
                      <a:r>
                        <a:rPr b="1" lang="en" sz="900" u="none" cap="none" strike="noStrike">
                          <a:solidFill>
                            <a:schemeClr val="accent4"/>
                          </a:solidFill>
                          <a:latin typeface="Arial"/>
                          <a:ea typeface="Arial"/>
                          <a:cs typeface="Arial"/>
                          <a:sym typeface="Arial"/>
                        </a:rPr>
                        <a:t>(100%)</a:t>
                      </a:r>
                      <a:endParaRPr sz="1400" u="none" cap="none" strike="noStrike"/>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$356K </a:t>
                      </a:r>
                      <a:r>
                        <a:rPr b="1" lang="en" sz="900" u="none" cap="none" strike="noStrike">
                          <a:solidFill>
                            <a:schemeClr val="accent2"/>
                          </a:solidFill>
                          <a:latin typeface="Arial"/>
                          <a:ea typeface="Arial"/>
                          <a:cs typeface="Arial"/>
                          <a:sym typeface="Arial"/>
                        </a:rPr>
                        <a:t>(85%)</a:t>
                      </a:r>
                      <a:endParaRPr sz="1400" u="none" cap="none" strike="noStrike">
                        <a:solidFill>
                          <a:schemeClr val="accent2"/>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$165K </a:t>
                      </a:r>
                      <a:r>
                        <a:rPr b="1" lang="en" sz="900" u="none" cap="none" strike="noStrike">
                          <a:solidFill>
                            <a:schemeClr val="accent4"/>
                          </a:solidFill>
                          <a:latin typeface="Arial"/>
                          <a:ea typeface="Arial"/>
                          <a:cs typeface="Arial"/>
                          <a:sym typeface="Arial"/>
                        </a:rPr>
                        <a:t>(100%)</a:t>
                      </a:r>
                      <a:endParaRPr sz="1400" u="none" cap="none" strike="noStrike">
                        <a:solidFill>
                          <a:schemeClr val="accent4"/>
                        </a:solidFill>
                      </a:endParaRPr>
                    </a:p>
                  </a:txBody>
                  <a:tcPr marT="19050" marB="19050"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$471K </a:t>
                      </a:r>
                      <a:r>
                        <a:rPr b="1" lang="en" sz="900" u="none" cap="none" strike="noStrike">
                          <a:solidFill>
                            <a:schemeClr val="accent2"/>
                          </a:solidFill>
                          <a:latin typeface="Arial"/>
                          <a:ea typeface="Arial"/>
                          <a:cs typeface="Arial"/>
                          <a:sym typeface="Arial"/>
                        </a:rPr>
                        <a:t>(82%)</a:t>
                      </a:r>
                      <a:endParaRPr sz="1400" u="none" cap="none" strike="noStrike">
                        <a:solidFill>
                          <a:schemeClr val="accent2"/>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$1.99M </a:t>
                      </a:r>
                      <a:r>
                        <a:rPr b="1" lang="en" sz="900" u="none" cap="none" strike="noStrike">
                          <a:solidFill>
                            <a:schemeClr val="accent4"/>
                          </a:solidFill>
                          <a:latin typeface="Arial"/>
                          <a:ea typeface="Arial"/>
                          <a:cs typeface="Arial"/>
                          <a:sym typeface="Arial"/>
                        </a:rPr>
                        <a:t>(93%)</a:t>
                      </a:r>
                      <a:endParaRPr sz="1400" u="none" cap="none" strike="noStrike">
                        <a:solidFill>
                          <a:schemeClr val="accent4"/>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4A86E8"/>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Pipe:Spend $</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(Change since last data pull)</a:t>
                      </a:r>
                      <a:endParaRPr b="1" sz="6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 </a:t>
                      </a:r>
                      <a:r>
                        <a:rPr b="1" lang="en" sz="900" u="none" cap="none" strike="noStrike">
                          <a:solidFill>
                            <a:schemeClr val="accent2"/>
                          </a:solidFill>
                          <a:latin typeface="Arial"/>
                          <a:ea typeface="Arial"/>
                          <a:cs typeface="Arial"/>
                          <a:sym typeface="Arial"/>
                        </a:rPr>
                        <a:t>(-91%)</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$24 </a:t>
                      </a:r>
                      <a:r>
                        <a:rPr b="1" lang="en" sz="900" u="none" cap="none" strike="noStrike">
                          <a:solidFill>
                            <a:schemeClr val="accent2"/>
                          </a:solidFill>
                          <a:latin typeface="Arial"/>
                          <a:ea typeface="Arial"/>
                          <a:cs typeface="Arial"/>
                          <a:sym typeface="Arial"/>
                        </a:rPr>
                        <a:t>(-68%)</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$26 </a:t>
                      </a:r>
                      <a:r>
                        <a:rPr b="1" lang="en" sz="900" u="none" cap="none" strike="noStrike">
                          <a:solidFill>
                            <a:schemeClr val="accent2"/>
                          </a:solidFill>
                          <a:latin typeface="Arial"/>
                          <a:ea typeface="Arial"/>
                          <a:cs typeface="Arial"/>
                          <a:sym typeface="Arial"/>
                        </a:rPr>
                        <a:t>(-66%)</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$7 </a:t>
                      </a:r>
                      <a:r>
                        <a:rPr b="1" lang="en" sz="900" u="none" cap="none" strike="noStrike">
                          <a:solidFill>
                            <a:schemeClr val="accent2"/>
                          </a:solidFill>
                          <a:latin typeface="Arial"/>
                          <a:ea typeface="Arial"/>
                          <a:cs typeface="Arial"/>
                          <a:sym typeface="Arial"/>
                        </a:rPr>
                        <a:t>(-85%)</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 </a:t>
                      </a:r>
                      <a:r>
                        <a:rPr b="1" lang="en" sz="900" u="none" cap="none" strike="noStrike">
                          <a:solidFill>
                            <a:schemeClr val="accent2"/>
                          </a:solidFill>
                          <a:latin typeface="Arial"/>
                          <a:ea typeface="Arial"/>
                          <a:cs typeface="Arial"/>
                          <a:sym typeface="Arial"/>
                        </a:rPr>
                        <a:t>(-63%)</a:t>
                      </a:r>
                      <a:endParaRPr sz="900" u="none" cap="none" strike="noStrike">
                        <a:solidFill>
                          <a:schemeClr val="accent2"/>
                        </a:solidFill>
                        <a:latin typeface="Arial"/>
                        <a:ea typeface="Arial"/>
                        <a:cs typeface="Arial"/>
                        <a:sym typeface="Arial"/>
                      </a:endParaRPr>
                    </a:p>
                  </a:txBody>
                  <a:tcPr marT="19050" marB="19050" marR="0" marL="0"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$15</a:t>
                      </a:r>
                      <a:r>
                        <a:rPr b="1" lang="en" sz="900" u="none" cap="none" strike="noStrike">
                          <a:solidFill>
                            <a:schemeClr val="accent2"/>
                          </a:solidFill>
                          <a:latin typeface="Arial"/>
                          <a:ea typeface="Arial"/>
                          <a:cs typeface="Arial"/>
                          <a:sym typeface="Arial"/>
                        </a:rPr>
                        <a:t> (-76%)</a:t>
                      </a:r>
                      <a:endParaRPr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Stagnant Stage 0 Opps</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Opportunities)</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31 </a:t>
                      </a:r>
                      <a:r>
                        <a:rPr b="1" lang="en" sz="900" u="none" cap="none" strike="noStrike">
                          <a:solidFill>
                            <a:schemeClr val="dk1"/>
                          </a:solidFill>
                          <a:latin typeface="Arial"/>
                          <a:ea typeface="Arial"/>
                          <a:cs typeface="Arial"/>
                          <a:sym typeface="Arial"/>
                        </a:rPr>
                        <a:t>(4%)</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81 </a:t>
                      </a:r>
                      <a:r>
                        <a:rPr b="1" lang="en" sz="900" u="none" cap="none" strike="noStrike">
                          <a:solidFill>
                            <a:schemeClr val="dk1"/>
                          </a:solidFill>
                          <a:latin typeface="Arial"/>
                          <a:ea typeface="Arial"/>
                          <a:cs typeface="Arial"/>
                          <a:sym typeface="Arial"/>
                        </a:rPr>
                        <a:t>(8%)</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161 </a:t>
                      </a:r>
                      <a:r>
                        <a:rPr b="1" lang="en" sz="900" u="none" cap="none" strike="noStrike">
                          <a:solidFill>
                            <a:schemeClr val="dk1"/>
                          </a:solidFill>
                          <a:latin typeface="Arial"/>
                          <a:ea typeface="Arial"/>
                          <a:cs typeface="Arial"/>
                          <a:sym typeface="Arial"/>
                        </a:rPr>
                        <a:t>(8%)</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18 </a:t>
                      </a:r>
                      <a:r>
                        <a:rPr b="1" lang="en" sz="900" u="none" cap="none" strike="noStrike">
                          <a:solidFill>
                            <a:schemeClr val="dk1"/>
                          </a:solidFill>
                          <a:latin typeface="Arial"/>
                          <a:ea typeface="Arial"/>
                          <a:cs typeface="Arial"/>
                          <a:sym typeface="Arial"/>
                        </a:rPr>
                        <a:t>(4%)</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166 </a:t>
                      </a:r>
                      <a:r>
                        <a:rPr b="1" lang="en" sz="900" u="none" cap="none" strike="noStrike">
                          <a:solidFill>
                            <a:schemeClr val="dk1"/>
                          </a:solidFill>
                          <a:latin typeface="Arial"/>
                          <a:ea typeface="Arial"/>
                          <a:cs typeface="Arial"/>
                          <a:sym typeface="Arial"/>
                        </a:rPr>
                        <a:t>(9%)</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457 </a:t>
                      </a:r>
                      <a:r>
                        <a:rPr b="1" lang="en" sz="900" u="none" cap="none" strike="noStrike">
                          <a:solidFill>
                            <a:schemeClr val="dk1"/>
                          </a:solidFill>
                          <a:latin typeface="Arial"/>
                          <a:ea typeface="Arial"/>
                          <a:cs typeface="Arial"/>
                          <a:sym typeface="Arial"/>
                        </a:rPr>
                        <a:t>(7%)</a:t>
                      </a:r>
                      <a:endParaRPr sz="1400" u="none" cap="none" strike="noStrike"/>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*Pipeline Stage 1</a:t>
                      </a:r>
                      <a:endParaRPr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lang="en" sz="600" u="none" cap="none" strike="noStrike">
                          <a:latin typeface="Arial"/>
                          <a:ea typeface="Arial"/>
                          <a:cs typeface="Arial"/>
                          <a:sym typeface="Arial"/>
                        </a:rPr>
                        <a:t>(As a %  of total Pipeline)</a:t>
                      </a:r>
                      <a:endParaRPr sz="8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$13M </a:t>
                      </a:r>
                      <a:r>
                        <a:rPr b="1" lang="en" sz="900" u="none" cap="none" strike="noStrike">
                          <a:solidFill>
                            <a:schemeClr val="dk1"/>
                          </a:solidFill>
                          <a:latin typeface="Arial"/>
                          <a:ea typeface="Arial"/>
                          <a:cs typeface="Arial"/>
                          <a:sym typeface="Arial"/>
                        </a:rPr>
                        <a:t>(53%)</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$29M </a:t>
                      </a:r>
                      <a:r>
                        <a:rPr b="1" lang="en" sz="900" u="none" cap="none" strike="noStrike">
                          <a:solidFill>
                            <a:schemeClr val="dk1"/>
                          </a:solidFill>
                          <a:latin typeface="Arial"/>
                          <a:ea typeface="Arial"/>
                          <a:cs typeface="Arial"/>
                          <a:sym typeface="Arial"/>
                        </a:rPr>
                        <a:t>(70%)</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$20M </a:t>
                      </a:r>
                      <a:r>
                        <a:rPr b="1" lang="en" sz="900" u="none" cap="none" strike="noStrike">
                          <a:solidFill>
                            <a:schemeClr val="dk1"/>
                          </a:solidFill>
                          <a:latin typeface="Arial"/>
                          <a:ea typeface="Arial"/>
                          <a:cs typeface="Arial"/>
                          <a:sym typeface="Arial"/>
                        </a:rPr>
                        <a:t>(46%)</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$5M </a:t>
                      </a:r>
                      <a:r>
                        <a:rPr b="1" lang="en" sz="900" u="none" cap="none" strike="noStrike">
                          <a:solidFill>
                            <a:schemeClr val="dk1"/>
                          </a:solidFill>
                          <a:latin typeface="Arial"/>
                          <a:ea typeface="Arial"/>
                          <a:cs typeface="Arial"/>
                          <a:sym typeface="Arial"/>
                        </a:rPr>
                        <a:t>(15%)</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$34M</a:t>
                      </a:r>
                      <a:r>
                        <a:rPr b="1" lang="en" sz="900" u="none" cap="none" strike="noStrike">
                          <a:solidFill>
                            <a:schemeClr val="dk1"/>
                          </a:solidFill>
                          <a:latin typeface="Arial"/>
                          <a:ea typeface="Arial"/>
                          <a:cs typeface="Arial"/>
                          <a:sym typeface="Arial"/>
                        </a:rPr>
                        <a:t> (56%)</a:t>
                      </a:r>
                      <a:endParaRPr b="1" sz="900" u="none" cap="none" strike="noStrike">
                        <a:solidFill>
                          <a:schemeClr val="dk1"/>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$100M</a:t>
                      </a:r>
                      <a:r>
                        <a:rPr b="1" lang="en" sz="900" u="none" cap="none" strike="noStrike">
                          <a:solidFill>
                            <a:schemeClr val="dk1"/>
                          </a:solidFill>
                          <a:latin typeface="Arial"/>
                          <a:ea typeface="Arial"/>
                          <a:cs typeface="Arial"/>
                          <a:sym typeface="Arial"/>
                        </a:rPr>
                        <a:t> (56%)</a:t>
                      </a:r>
                      <a:endParaRPr b="1" sz="1400" u="none" cap="none" strike="noStrike">
                        <a:solidFill>
                          <a:schemeClr val="dk1"/>
                        </a:solidFil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EFEFEF"/>
                    </a:solidFill>
                  </a:tcPr>
                </a:tc>
              </a:tr>
            </a:tbl>
          </a:graphicData>
        </a:graphic>
      </p:graphicFrame>
      <p:sp>
        <p:nvSpPr>
          <p:cNvPr id="2174" name="Google Shape;2174;p3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75" name="Google Shape;2175;p36"/>
          <p:cNvGrpSpPr/>
          <p:nvPr/>
        </p:nvGrpSpPr>
        <p:grpSpPr>
          <a:xfrm>
            <a:off x="985688" y="204788"/>
            <a:ext cx="147775" cy="132240"/>
            <a:chOff x="6337848" y="1577150"/>
            <a:chExt cx="273253" cy="223718"/>
          </a:xfrm>
        </p:grpSpPr>
        <p:sp>
          <p:nvSpPr>
            <p:cNvPr id="2176" name="Google Shape;2176;p36"/>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6"/>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6"/>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9" name="Google Shape;2179;p3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Source Demand Performance - Looking Ahead</a:t>
            </a:r>
            <a:endParaRPr b="1" sz="1600"/>
          </a:p>
        </p:txBody>
      </p:sp>
      <p:sp>
        <p:nvSpPr>
          <p:cNvPr id="2180" name="Google Shape;2180;p36"/>
          <p:cNvSpPr/>
          <p:nvPr/>
        </p:nvSpPr>
        <p:spPr>
          <a:xfrm>
            <a:off x="409100" y="700600"/>
            <a:ext cx="8584500" cy="52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Partner Marketing</a:t>
            </a:r>
            <a:r>
              <a:rPr b="0" i="0" lang="en" sz="1000" u="none" cap="none" strike="noStrike">
                <a:solidFill>
                  <a:srgbClr val="FFFFFF"/>
                </a:solidFill>
                <a:latin typeface="Arial"/>
                <a:ea typeface="Arial"/>
                <a:cs typeface="Arial"/>
                <a:sym typeface="Arial"/>
              </a:rPr>
              <a:t> - How are we performing against our partner KPIs? Have there been any significant changes to our partner programs, and how is that impacting performance?</a:t>
            </a:r>
            <a:endParaRPr b="0" i="1" sz="1100" u="none" cap="none" strike="noStrike">
              <a:solidFill>
                <a:schemeClr val="lt2"/>
              </a:solidFill>
              <a:latin typeface="Arial"/>
              <a:ea typeface="Arial"/>
              <a:cs typeface="Arial"/>
              <a:sym typeface="Arial"/>
            </a:endParaRPr>
          </a:p>
        </p:txBody>
      </p:sp>
      <p:sp>
        <p:nvSpPr>
          <p:cNvPr id="2181" name="Google Shape;2181;p36"/>
          <p:cNvSpPr txBox="1"/>
          <p:nvPr/>
        </p:nvSpPr>
        <p:spPr>
          <a:xfrm>
            <a:off x="409100" y="4796100"/>
            <a:ext cx="8015100" cy="34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*Partners are eligible to move pipeline from stage 0 to stage 1</a:t>
            </a:r>
            <a:endParaRPr b="1" i="1" sz="75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770"/>
              <a:buFont typeface="Arial"/>
              <a:buNone/>
            </a:pPr>
            <a:r>
              <a:rPr b="1" i="1" lang="en" sz="750" u="none" cap="none" strike="noStrike">
                <a:solidFill>
                  <a:srgbClr val="000000"/>
                </a:solidFill>
                <a:latin typeface="Arial"/>
                <a:ea typeface="Arial"/>
                <a:cs typeface="Arial"/>
                <a:sym typeface="Arial"/>
              </a:rPr>
              <a:t>** Stage 00 Opportunities in stage 0 for &gt;30 Days</a:t>
            </a:r>
            <a:endParaRPr b="1" i="1" sz="750" u="none" cap="none" strike="noStrike">
              <a:solidFill>
                <a:srgbClr val="000000"/>
              </a:solidFill>
              <a:latin typeface="Arial"/>
              <a:ea typeface="Arial"/>
              <a:cs typeface="Arial"/>
              <a:sym typeface="Arial"/>
            </a:endParaRPr>
          </a:p>
        </p:txBody>
      </p:sp>
      <p:sp>
        <p:nvSpPr>
          <p:cNvPr id="2182" name="Google Shape;2182;p36"/>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37"/>
          <p:cNvSpPr txBox="1"/>
          <p:nvPr/>
        </p:nvSpPr>
        <p:spPr>
          <a:xfrm>
            <a:off x="422300" y="704600"/>
            <a:ext cx="8419200" cy="42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20"/>
              <a:buFont typeface="Arial"/>
              <a:buNone/>
            </a:pPr>
            <a:r>
              <a:rPr b="1" i="0" lang="en" sz="1020" u="none" cap="none" strike="noStrike">
                <a:solidFill>
                  <a:schemeClr val="accent1"/>
                </a:solidFill>
                <a:latin typeface="Arial"/>
                <a:ea typeface="Arial"/>
                <a:cs typeface="Arial"/>
                <a:sym typeface="Arial"/>
              </a:rPr>
              <a:t>Partner Performance Summary:</a:t>
            </a:r>
            <a:endParaRPr b="1" i="0" sz="1020" u="none" cap="none" strike="noStrike">
              <a:solidFill>
                <a:schemeClr val="accent1"/>
              </a:solidFill>
              <a:latin typeface="Arial"/>
              <a:ea typeface="Arial"/>
              <a:cs typeface="Arial"/>
              <a:sym typeface="Arial"/>
            </a:endParaRPr>
          </a:p>
          <a:p>
            <a:pPr indent="-187958" lvl="0" marL="365760" marR="0" rtl="0" algn="l">
              <a:lnSpc>
                <a:spcPct val="100000"/>
              </a:lnSpc>
              <a:spcBef>
                <a:spcPts val="400"/>
              </a:spcBef>
              <a:spcAft>
                <a:spcPts val="0"/>
              </a:spcAft>
              <a:buClr>
                <a:srgbClr val="000000"/>
              </a:buClr>
              <a:buSzPts val="800"/>
              <a:buFont typeface="Arial"/>
              <a:buChar char="●"/>
            </a:pPr>
            <a:r>
              <a:rPr b="1" i="0" lang="en" sz="900" u="none" cap="none" strike="noStrike">
                <a:solidFill>
                  <a:srgbClr val="000000"/>
                </a:solidFill>
                <a:latin typeface="Arial"/>
                <a:ea typeface="Arial"/>
                <a:cs typeface="Arial"/>
                <a:sym typeface="Arial"/>
              </a:rPr>
              <a:t>Looking back</a:t>
            </a:r>
            <a:r>
              <a:rPr b="0" i="0" lang="en" sz="800" u="none" cap="none" strike="noStrike">
                <a:solidFill>
                  <a:srgbClr val="000000"/>
                </a:solidFill>
                <a:latin typeface="Arial"/>
                <a:ea typeface="Arial"/>
                <a:cs typeface="Arial"/>
                <a:sym typeface="Arial"/>
              </a:rPr>
              <a:t>, Partner Marketing pipe </a:t>
            </a:r>
            <a:r>
              <a:rPr b="1" i="0" lang="en" sz="800" u="none" cap="none" strike="noStrike">
                <a:solidFill>
                  <a:srgbClr val="000000"/>
                </a:solidFill>
                <a:latin typeface="Arial"/>
                <a:ea typeface="Arial"/>
                <a:cs typeface="Arial"/>
                <a:sym typeface="Arial"/>
              </a:rPr>
              <a:t>globally is slightly behind in GCP </a:t>
            </a:r>
            <a:r>
              <a:rPr b="0" i="0" lang="en" sz="800" u="none" cap="none" strike="noStrike">
                <a:solidFill>
                  <a:srgbClr val="000000"/>
                </a:solidFill>
                <a:latin typeface="Arial"/>
                <a:ea typeface="Arial"/>
                <a:cs typeface="Arial"/>
                <a:sym typeface="Arial"/>
              </a:rPr>
              <a:t>and</a:t>
            </a:r>
            <a:r>
              <a:rPr b="1" i="0" lang="en" sz="800" u="none" cap="none" strike="noStrike">
                <a:solidFill>
                  <a:srgbClr val="000000"/>
                </a:solidFill>
                <a:latin typeface="Arial"/>
                <a:ea typeface="Arial"/>
                <a:cs typeface="Arial"/>
                <a:sym typeface="Arial"/>
              </a:rPr>
              <a:t> on track </a:t>
            </a:r>
            <a:r>
              <a:rPr b="0" i="0" lang="en" sz="800" u="none" cap="none" strike="noStrike">
                <a:solidFill>
                  <a:srgbClr val="000000"/>
                </a:solidFill>
                <a:latin typeface="Arial"/>
                <a:ea typeface="Arial"/>
                <a:cs typeface="Arial"/>
                <a:sym typeface="Arial"/>
              </a:rPr>
              <a:t>in </a:t>
            </a:r>
            <a:r>
              <a:rPr b="1" i="0" lang="en" sz="800" u="none" cap="none" strike="noStrike">
                <a:solidFill>
                  <a:srgbClr val="000000"/>
                </a:solidFill>
                <a:latin typeface="Arial"/>
                <a:ea typeface="Arial"/>
                <a:cs typeface="Arial"/>
                <a:sym typeface="Arial"/>
              </a:rPr>
              <a:t>GWS</a:t>
            </a:r>
            <a:r>
              <a:rPr b="0" i="0" lang="en" sz="800" u="none" cap="none" strike="noStrike">
                <a:solidFill>
                  <a:srgbClr val="000000"/>
                </a:solidFill>
                <a:latin typeface="Arial"/>
                <a:ea typeface="Arial"/>
                <a:cs typeface="Arial"/>
                <a:sym typeface="Arial"/>
              </a:rPr>
              <a:t>, with healthy YoY growth in YTD pipe (+85% in GCP &amp; 59% in GWS)</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EMEA outperforming </a:t>
            </a:r>
            <a:r>
              <a:rPr b="0" i="0" lang="en" sz="800" u="none" cap="none" strike="noStrike">
                <a:solidFill>
                  <a:srgbClr val="000000"/>
                </a:solidFill>
                <a:latin typeface="Arial"/>
                <a:ea typeface="Arial"/>
                <a:cs typeface="Arial"/>
                <a:sym typeface="Arial"/>
              </a:rPr>
              <a:t>in both GCP (driven by 2 outlier deals totaling $40M / ~20% Q1 target) and GWS</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LATAM &amp; JAPAC ramping up</a:t>
            </a:r>
            <a:r>
              <a:rPr b="0" i="0" lang="en" sz="800" u="none" cap="none" strike="noStrike">
                <a:solidFill>
                  <a:srgbClr val="000000"/>
                </a:solidFill>
                <a:latin typeface="Arial"/>
                <a:ea typeface="Arial"/>
                <a:cs typeface="Arial"/>
                <a:sym typeface="Arial"/>
              </a:rPr>
              <a:t> in GCP and GWS with healthy YoY pipe growth (+40% and 119% respectively)</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NORTHAM lagging, especially in GCP</a:t>
            </a:r>
            <a:r>
              <a:rPr b="0" i="0" lang="en" sz="800" u="none" cap="none" strike="noStrike">
                <a:solidFill>
                  <a:srgbClr val="000000"/>
                </a:solidFill>
                <a:latin typeface="Arial"/>
                <a:ea typeface="Arial"/>
                <a:cs typeface="Arial"/>
                <a:sym typeface="Arial"/>
              </a:rPr>
              <a:t> with partners focusing on Next over co-funding campaigns and ongoing investigation on partner pipe contribution</a:t>
            </a:r>
            <a:endParaRPr b="1" i="0" sz="800" u="none" cap="none" strike="noStrike">
              <a:solidFill>
                <a:srgbClr val="000000"/>
              </a:solidFill>
              <a:latin typeface="Arial"/>
              <a:ea typeface="Arial"/>
              <a:cs typeface="Arial"/>
              <a:sym typeface="Arial"/>
            </a:endParaRPr>
          </a:p>
          <a:p>
            <a:pPr indent="-187958" lvl="0" marL="365760" marR="0" rtl="0" algn="l">
              <a:lnSpc>
                <a:spcPct val="115000"/>
              </a:lnSpc>
              <a:spcBef>
                <a:spcPts val="0"/>
              </a:spcBef>
              <a:spcAft>
                <a:spcPts val="0"/>
              </a:spcAft>
              <a:buClr>
                <a:srgbClr val="000000"/>
              </a:buClr>
              <a:buSzPts val="800"/>
              <a:buFont typeface="Arial"/>
              <a:buChar char="●"/>
            </a:pPr>
            <a:r>
              <a:rPr b="1" i="0" lang="en" sz="900" u="none" cap="none" strike="noStrike">
                <a:solidFill>
                  <a:srgbClr val="000000"/>
                </a:solidFill>
                <a:latin typeface="Arial"/>
                <a:ea typeface="Arial"/>
                <a:cs typeface="Arial"/>
                <a:sym typeface="Arial"/>
              </a:rPr>
              <a:t>Looking ahead</a:t>
            </a:r>
            <a:r>
              <a:rPr b="0" i="0" lang="en" sz="800" u="none" cap="none" strike="noStrike">
                <a:solidFill>
                  <a:srgbClr val="000000"/>
                </a:solidFill>
                <a:latin typeface="Arial"/>
                <a:ea typeface="Arial"/>
                <a:cs typeface="Arial"/>
                <a:sym typeface="Arial"/>
              </a:rPr>
              <a:t>, expect partner marketing pipe to </a:t>
            </a:r>
            <a:r>
              <a:rPr b="1" i="0" lang="en" sz="800" u="none" cap="none" strike="noStrike">
                <a:solidFill>
                  <a:srgbClr val="000000"/>
                </a:solidFill>
                <a:latin typeface="Arial"/>
                <a:ea typeface="Arial"/>
                <a:cs typeface="Arial"/>
                <a:sym typeface="Arial"/>
              </a:rPr>
              <a:t>accelerate in March </a:t>
            </a:r>
            <a:endParaRPr b="1"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PPF/MDF budgets across regions are now 95+% deployed </a:t>
            </a:r>
            <a:r>
              <a:rPr b="0" i="0" lang="en" sz="800" u="none" cap="none" strike="noStrike">
                <a:solidFill>
                  <a:srgbClr val="000000"/>
                </a:solidFill>
                <a:latin typeface="Arial"/>
                <a:ea typeface="Arial"/>
                <a:cs typeface="Arial"/>
                <a:sym typeface="Arial"/>
              </a:rPr>
              <a:t>except for APAC GWS &amp; LATAM GWS (~85%) -&gt; working towards 95%+ deployment by March</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JAPAC</a:t>
            </a:r>
            <a:r>
              <a:rPr b="0" i="0" lang="en" sz="800" u="none" cap="none" strike="noStrike">
                <a:solidFill>
                  <a:srgbClr val="000000"/>
                </a:solidFill>
                <a:latin typeface="Arial"/>
                <a:ea typeface="Arial"/>
                <a:cs typeface="Arial"/>
                <a:sym typeface="Arial"/>
              </a:rPr>
              <a:t> expects pipeline to accelerate post Lunar New Year holidays as some budgets were allocated post the holiday</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Northam</a:t>
            </a:r>
            <a:r>
              <a:rPr b="0" i="0" lang="en" sz="800" u="none" cap="none" strike="noStrike">
                <a:solidFill>
                  <a:srgbClr val="000000"/>
                </a:solidFill>
                <a:latin typeface="Arial"/>
                <a:ea typeface="Arial"/>
                <a:cs typeface="Arial"/>
                <a:sym typeface="Arial"/>
              </a:rPr>
              <a:t> needs to focus on converting S0 (12% of oppty, higher than other regions) to QSOs for GCP</a:t>
            </a:r>
            <a:endParaRPr b="0" i="0" sz="800" u="none" cap="none" strike="noStrike">
              <a:solidFill>
                <a:srgbClr val="000000"/>
              </a:solidFill>
              <a:latin typeface="Arial"/>
              <a:ea typeface="Arial"/>
              <a:cs typeface="Arial"/>
              <a:sym typeface="Arial"/>
            </a:endParaRPr>
          </a:p>
          <a:p>
            <a:pPr indent="-187958" lvl="1" marL="649224"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EMEA</a:t>
            </a:r>
            <a:r>
              <a:rPr b="0" i="0" lang="en" sz="800" u="none" cap="none" strike="noStrike">
                <a:solidFill>
                  <a:srgbClr val="000000"/>
                </a:solidFill>
                <a:latin typeface="Arial"/>
                <a:ea typeface="Arial"/>
                <a:cs typeface="Arial"/>
                <a:sym typeface="Arial"/>
              </a:rPr>
              <a:t>, despite overperformance, has 70% of pipeline is in stage 1; upon further review, ADV may drop and lower final pipeline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440"/>
              <a:buFont typeface="Arial"/>
              <a:buNone/>
            </a:pPr>
            <a:r>
              <a:rPr b="1" i="0" lang="en" sz="1020" u="none" cap="none" strike="noStrike">
                <a:solidFill>
                  <a:srgbClr val="4285F4"/>
                </a:solidFill>
                <a:latin typeface="Arial"/>
                <a:ea typeface="Arial"/>
                <a:cs typeface="Arial"/>
                <a:sym typeface="Arial"/>
              </a:rPr>
              <a:t>Deep dive by region:</a:t>
            </a:r>
            <a:endParaRPr b="1" i="0" sz="1020" u="none" cap="none" strike="noStrike">
              <a:solidFill>
                <a:srgbClr val="4285F4"/>
              </a:solidFill>
              <a:latin typeface="Arial"/>
              <a:ea typeface="Arial"/>
              <a:cs typeface="Arial"/>
              <a:sym typeface="Arial"/>
            </a:endParaRPr>
          </a:p>
          <a:p>
            <a:pPr indent="-195580" lvl="0" marL="365760" marR="0" rtl="0" algn="l">
              <a:lnSpc>
                <a:spcPct val="100000"/>
              </a:lnSpc>
              <a:spcBef>
                <a:spcPts val="40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NORTHAM: </a:t>
            </a:r>
            <a:endParaRPr b="1" i="0" sz="9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Partner Marketer turnover in-region plus partners focusing attention on Next, hence particularly slower start to Q1 for GCP</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GWS is at 71% attainment to paced target but is +174% YoY and expect pipeline to accelerate in March</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Partner marketing contribution to GCP &amp; GWS is lower YoY; investigating tagging to properly allocate potentially partner marketing sourced pipeline</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Working with partners to progress the 12% of stagnant stage 0 opps (higher than other regions)</a:t>
            </a:r>
            <a:endParaRPr b="0" i="0" sz="820" u="none" cap="none" strike="noStrike">
              <a:solidFill>
                <a:schemeClr val="dk1"/>
              </a:solidFill>
              <a:latin typeface="Arial"/>
              <a:ea typeface="Arial"/>
              <a:cs typeface="Arial"/>
              <a:sym typeface="Arial"/>
            </a:endParaRPr>
          </a:p>
          <a:p>
            <a:pPr indent="-195580" lvl="0" marL="365760" marR="0" rtl="0" algn="l">
              <a:lnSpc>
                <a:spcPct val="100000"/>
              </a:lnSpc>
              <a:spcBef>
                <a:spcPts val="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EMEA: </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Meaningfully exceeding paced targets due to 2 outlier GCP deals in DACH sub-region totaling $40M (20% of Q1 GCP target)</a:t>
            </a:r>
            <a:endParaRPr b="0" i="0" sz="820" u="none" cap="none" strike="noStrike">
              <a:solidFill>
                <a:schemeClr val="dk1"/>
              </a:solidFill>
              <a:latin typeface="Arial"/>
              <a:ea typeface="Arial"/>
              <a:cs typeface="Arial"/>
              <a:sym typeface="Arial"/>
            </a:endParaRPr>
          </a:p>
          <a:p>
            <a:pPr indent="-195580" lvl="0" marL="365760" marR="0" rtl="0" algn="l">
              <a:lnSpc>
                <a:spcPct val="100000"/>
              </a:lnSpc>
              <a:spcBef>
                <a:spcPts val="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APAC/JAPAN:</a:t>
            </a:r>
            <a:endParaRPr b="1" i="0" sz="9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Typical slower start of year due to Lunar New Year, esp. GCR, with marketing activities and pipeline expected to quickly ramp up for the rest of Q1 on the back of healthy +119% YoY growth  in YTD pipeline</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&gt;10% funds just allocated to partners post Lunar New Year, and remaining ~10% unused funds will be redistributed; expect positive pipeline momentum in March as partners launch more campaigns </a:t>
            </a:r>
            <a:endParaRPr b="0" i="0" sz="820" u="none" cap="none" strike="noStrike">
              <a:solidFill>
                <a:schemeClr val="dk1"/>
              </a:solidFill>
              <a:latin typeface="Arial"/>
              <a:ea typeface="Arial"/>
              <a:cs typeface="Arial"/>
              <a:sym typeface="Arial"/>
            </a:endParaRPr>
          </a:p>
          <a:p>
            <a:pPr indent="-195580" lvl="0" marL="365760" marR="0" rtl="0" algn="l">
              <a:lnSpc>
                <a:spcPct val="100000"/>
              </a:lnSpc>
              <a:spcBef>
                <a:spcPts val="0"/>
              </a:spcBef>
              <a:spcAft>
                <a:spcPts val="0"/>
              </a:spcAft>
              <a:buClr>
                <a:schemeClr val="dk1"/>
              </a:buClr>
              <a:buSzPts val="920"/>
              <a:buFont typeface="Arial"/>
              <a:buChar char="●"/>
            </a:pPr>
            <a:r>
              <a:rPr b="1" i="0" lang="en" sz="920" u="none" cap="none" strike="noStrike">
                <a:solidFill>
                  <a:schemeClr val="dk1"/>
                </a:solidFill>
                <a:latin typeface="Arial"/>
                <a:ea typeface="Arial"/>
                <a:cs typeface="Arial"/>
                <a:sym typeface="Arial"/>
              </a:rPr>
              <a:t>LATAM: </a:t>
            </a:r>
            <a:endParaRPr b="1" i="0" sz="9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Most funds allocated in Feb contributing to a slower start in GCP Named; healthy 40% YoY growth in YTD pipeline expect positive momentum in March</a:t>
            </a:r>
            <a:endParaRPr b="0" i="0" sz="820" u="none" cap="none" strike="noStrike">
              <a:solidFill>
                <a:schemeClr val="dk1"/>
              </a:solidFill>
              <a:latin typeface="Arial"/>
              <a:ea typeface="Arial"/>
              <a:cs typeface="Arial"/>
              <a:sym typeface="Arial"/>
            </a:endParaRPr>
          </a:p>
          <a:p>
            <a:pPr indent="-189229" lvl="1" marL="649224" marR="0" rtl="0" algn="l">
              <a:lnSpc>
                <a:spcPct val="100000"/>
              </a:lnSpc>
              <a:spcBef>
                <a:spcPts val="0"/>
              </a:spcBef>
              <a:spcAft>
                <a:spcPts val="0"/>
              </a:spcAft>
              <a:buClr>
                <a:schemeClr val="dk1"/>
              </a:buClr>
              <a:buSzPts val="820"/>
              <a:buFont typeface="Arial"/>
              <a:buChar char="○"/>
            </a:pPr>
            <a:r>
              <a:rPr b="0" i="0" lang="en" sz="820" u="none" cap="none" strike="noStrike">
                <a:solidFill>
                  <a:schemeClr val="dk1"/>
                </a:solidFill>
                <a:latin typeface="Arial"/>
                <a:ea typeface="Arial"/>
                <a:cs typeface="Arial"/>
                <a:sym typeface="Arial"/>
              </a:rPr>
              <a:t>Working with PDMs/partners to progress stagnant S0 to QSO</a:t>
            </a:r>
            <a:endParaRPr b="0" i="0" sz="800" u="none" cap="none" strike="noStrike">
              <a:solidFill>
                <a:srgbClr val="202124"/>
              </a:solidFill>
              <a:latin typeface="Arial"/>
              <a:ea typeface="Arial"/>
              <a:cs typeface="Arial"/>
              <a:sym typeface="Arial"/>
            </a:endParaRPr>
          </a:p>
        </p:txBody>
      </p:sp>
      <p:sp>
        <p:nvSpPr>
          <p:cNvPr id="2188" name="Google Shape;2188;p3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Demand</a:t>
            </a:r>
            <a:endParaRPr/>
          </a:p>
        </p:txBody>
      </p:sp>
      <p:grpSp>
        <p:nvGrpSpPr>
          <p:cNvPr id="2189" name="Google Shape;2189;p37"/>
          <p:cNvGrpSpPr/>
          <p:nvPr/>
        </p:nvGrpSpPr>
        <p:grpSpPr>
          <a:xfrm>
            <a:off x="985688" y="204788"/>
            <a:ext cx="147775" cy="132240"/>
            <a:chOff x="6337848" y="1577150"/>
            <a:chExt cx="273253" cy="223718"/>
          </a:xfrm>
        </p:grpSpPr>
        <p:sp>
          <p:nvSpPr>
            <p:cNvPr id="2190" name="Google Shape;2190;p37"/>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7"/>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7"/>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3" name="Google Shape;2193;p37"/>
          <p:cNvSpPr txBox="1"/>
          <p:nvPr/>
        </p:nvSpPr>
        <p:spPr>
          <a:xfrm>
            <a:off x="2875075" y="4804800"/>
            <a:ext cx="347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accent2"/>
                </a:solidFill>
                <a:latin typeface="Arial"/>
                <a:ea typeface="Arial"/>
                <a:cs typeface="Arial"/>
                <a:sym typeface="Arial"/>
              </a:rPr>
              <a:t>Confidential, Internal Use Only</a:t>
            </a:r>
            <a:endParaRPr b="0" i="1" sz="1000" u="none" cap="none" strike="noStrike">
              <a:solidFill>
                <a:schemeClr val="accent2"/>
              </a:solidFill>
              <a:latin typeface="Arial"/>
              <a:ea typeface="Arial"/>
              <a:cs typeface="Arial"/>
              <a:sym typeface="Arial"/>
            </a:endParaRPr>
          </a:p>
        </p:txBody>
      </p:sp>
      <p:sp>
        <p:nvSpPr>
          <p:cNvPr id="2194" name="Google Shape;2194;p37"/>
          <p:cNvSpPr txBox="1"/>
          <p:nvPr>
            <p:ph idx="4294967295" type="title"/>
          </p:nvPr>
        </p:nvSpPr>
        <p:spPr>
          <a:xfrm>
            <a:off x="422300" y="428500"/>
            <a:ext cx="8498400" cy="2370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3 [Partner] Source Demand Performance: Key Takeaways</a:t>
            </a:r>
            <a:endParaRPr b="1" sz="1600"/>
          </a:p>
          <a:p>
            <a:pPr indent="0" lvl="0" marL="0" rtl="0" algn="l">
              <a:lnSpc>
                <a:spcPct val="115000"/>
              </a:lnSpc>
              <a:spcBef>
                <a:spcPts val="0"/>
              </a:spcBef>
              <a:spcAft>
                <a:spcPts val="0"/>
              </a:spcAft>
              <a:buSzPts val="1600"/>
              <a:buNone/>
            </a:pPr>
            <a:r>
              <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38"/>
          <p:cNvSpPr txBox="1"/>
          <p:nvPr/>
        </p:nvSpPr>
        <p:spPr>
          <a:xfrm>
            <a:off x="433500" y="3477000"/>
            <a:ext cx="4003800" cy="12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
              <a:buFont typeface="Arial"/>
              <a:buNone/>
            </a:pPr>
            <a:r>
              <a:rPr b="1" i="0" lang="en" sz="1000" u="none" cap="none" strike="noStrike">
                <a:solidFill>
                  <a:schemeClr val="accent2"/>
                </a:solidFill>
                <a:latin typeface="Arial"/>
                <a:ea typeface="Arial"/>
                <a:cs typeface="Arial"/>
                <a:sym typeface="Arial"/>
              </a:rPr>
              <a:t>Definitions</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
              <a:buFont typeface="Arial"/>
              <a:buNone/>
            </a:pPr>
            <a:r>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New</a:t>
            </a:r>
            <a:r>
              <a:rPr b="0" i="0" lang="en" sz="900" u="none" cap="none" strike="noStrike">
                <a:solidFill>
                  <a:srgbClr val="1F1F1F"/>
                </a:solidFill>
                <a:latin typeface="Arial"/>
                <a:ea typeface="Arial"/>
                <a:cs typeface="Arial"/>
                <a:sym typeface="Arial"/>
              </a:rPr>
              <a:t> - In-year revenue from new SMB customers who convert online this year</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Existing</a:t>
            </a:r>
            <a:r>
              <a:rPr b="0" i="0" lang="en" sz="900" u="none" cap="none" strike="noStrike">
                <a:solidFill>
                  <a:srgbClr val="1F1F1F"/>
                </a:solidFill>
                <a:latin typeface="Arial"/>
                <a:ea typeface="Arial"/>
                <a:cs typeface="Arial"/>
                <a:sym typeface="Arial"/>
              </a:rPr>
              <a:t> - In-year revenue from existing SMB customers who converted online in prior years</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Expansion</a:t>
            </a:r>
            <a:r>
              <a:rPr b="0" i="0" lang="en" sz="900" u="none" cap="none" strike="noStrike">
                <a:solidFill>
                  <a:srgbClr val="1F1F1F"/>
                </a:solidFill>
                <a:latin typeface="Arial"/>
                <a:ea typeface="Arial"/>
                <a:cs typeface="Arial"/>
                <a:sym typeface="Arial"/>
              </a:rPr>
              <a:t> - In-year revenue from marketing influenced product cross-sell among all customers (new, existing, SMB, and Corp+)</a:t>
            </a:r>
            <a:endParaRPr b="0" i="0" sz="900" u="none" cap="none" strike="noStrike">
              <a:solidFill>
                <a:srgbClr val="1F1F1F"/>
              </a:solidFill>
              <a:latin typeface="Arial"/>
              <a:ea typeface="Arial"/>
              <a:cs typeface="Arial"/>
              <a:sym typeface="Arial"/>
            </a:endParaRPr>
          </a:p>
        </p:txBody>
      </p:sp>
      <p:sp>
        <p:nvSpPr>
          <p:cNvPr id="2200" name="Google Shape;2200;p38"/>
          <p:cNvSpPr/>
          <p:nvPr/>
        </p:nvSpPr>
        <p:spPr>
          <a:xfrm>
            <a:off x="531000" y="3532625"/>
            <a:ext cx="4003800" cy="12882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2202" name="Google Shape;2202;p38"/>
          <p:cNvGrpSpPr/>
          <p:nvPr/>
        </p:nvGrpSpPr>
        <p:grpSpPr>
          <a:xfrm>
            <a:off x="969040" y="176164"/>
            <a:ext cx="236750" cy="189448"/>
            <a:chOff x="981300" y="1412538"/>
            <a:chExt cx="308470" cy="238480"/>
          </a:xfrm>
        </p:grpSpPr>
        <p:sp>
          <p:nvSpPr>
            <p:cNvPr id="2203" name="Google Shape;2203;p3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6" name="Google Shape;2206;p38"/>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Back </a:t>
            </a:r>
            <a:endParaRPr b="1" sz="1600"/>
          </a:p>
        </p:txBody>
      </p:sp>
      <p:sp>
        <p:nvSpPr>
          <p:cNvPr id="2207" name="Google Shape;2207;p38"/>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sp>
        <p:nvSpPr>
          <p:cNvPr id="2208" name="Google Shape;2208;p38"/>
          <p:cNvSpPr txBox="1"/>
          <p:nvPr/>
        </p:nvSpPr>
        <p:spPr>
          <a:xfrm>
            <a:off x="4793325" y="1275028"/>
            <a:ext cx="4264200" cy="3726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Highlights</a:t>
            </a:r>
            <a:endParaRPr b="1" i="0" sz="9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We’re on track for Total Online+Hybrid Revenue target </a:t>
            </a:r>
            <a:r>
              <a:rPr b="0" i="0" lang="en" sz="900" u="none" cap="none" strike="noStrike">
                <a:solidFill>
                  <a:srgbClr val="000000"/>
                </a:solidFill>
                <a:latin typeface="Arial"/>
                <a:ea typeface="Arial"/>
                <a:cs typeface="Arial"/>
                <a:sym typeface="Arial"/>
              </a:rPr>
              <a:t>(106% performance to Plan) driven by revenue growth/ramp from strong SMB customer acquisition performance in previous quarters which contributed to upside in Existing Revenue and strong performance from our cross-sell program. </a:t>
            </a:r>
            <a:endParaRPr b="0" i="0" sz="9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Trials from paid channels grew +130% YoY</a:t>
            </a:r>
            <a:r>
              <a:rPr b="0" i="0" lang="en" sz="900" u="none" cap="none" strike="noStrike">
                <a:solidFill>
                  <a:srgbClr val="000000"/>
                </a:solidFill>
                <a:latin typeface="Arial"/>
                <a:ea typeface="Arial"/>
                <a:cs typeface="Arial"/>
                <a:sym typeface="Arial"/>
              </a:rPr>
              <a:t>, outpacing increased spend of +5% YoY,</a:t>
            </a:r>
            <a:r>
              <a:rPr b="1" i="0" lang="en" sz="900" u="none" cap="none" strike="noStrike">
                <a:solidFill>
                  <a:srgbClr val="00000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due to continued efficiency improvements and strategic budget reallocation based on learnings from 2023 incrementality testing. </a:t>
            </a:r>
            <a:r>
              <a:rPr b="1" i="0" lang="en" sz="900" u="none" cap="none" strike="noStrike">
                <a:solidFill>
                  <a:srgbClr val="000000"/>
                </a:solidFill>
                <a:latin typeface="Arial"/>
                <a:ea typeface="Arial"/>
                <a:cs typeface="Arial"/>
                <a:sym typeface="Arial"/>
              </a:rPr>
              <a:t>The global average cost per trial decreased -34% vs. the FY23 average cost</a:t>
            </a:r>
            <a:r>
              <a:rPr b="0" i="0" lang="en" sz="900" u="none" cap="none" strike="noStrike">
                <a:solidFill>
                  <a:srgbClr val="000000"/>
                </a:solidFill>
                <a:latin typeface="Arial"/>
                <a:ea typeface="Arial"/>
                <a:cs typeface="Arial"/>
                <a:sym typeface="Arial"/>
              </a:rPr>
              <a:t> ($85 vs. $129), demonstrating efficiency gains and positive ROI against GCP's global trial LTV of $524.</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Risks</a:t>
            </a:r>
            <a:endParaRPr b="1" i="0" sz="9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We fell short of target for New Customer Conversions </a:t>
            </a:r>
            <a:r>
              <a:rPr b="0" i="0" lang="en" sz="900" u="none" cap="none" strike="noStrike">
                <a:solidFill>
                  <a:srgbClr val="000000"/>
                </a:solidFill>
                <a:latin typeface="Arial"/>
                <a:ea typeface="Arial"/>
                <a:cs typeface="Arial"/>
                <a:sym typeface="Arial"/>
              </a:rPr>
              <a:t>(92% performance to Plan). January's conversion target was modeled based on October's known trial volume and a forecasted conversion rate which we fell short of. Team is investing in three areas to improve the conversion rate and close the gap to plan as we progress through FY24: (1) improving the quality of Paid trials, (2) improving onboarding experiences for top products, and (3) accelerating graduation from free tier to credit usage.</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EMEA is seeing lower trial volume MoM (-18% MoM) </a:t>
            </a:r>
            <a:r>
              <a:rPr b="0" i="0" lang="en" sz="900" u="none" cap="none" strike="noStrike">
                <a:solidFill>
                  <a:srgbClr val="000000"/>
                </a:solidFill>
                <a:latin typeface="Arial"/>
                <a:ea typeface="Arial"/>
                <a:cs typeface="Arial"/>
                <a:sym typeface="Arial"/>
              </a:rPr>
              <a:t>due to campaign changes we implemented to comply with DMA and e-Privacy.</a:t>
            </a:r>
            <a:r>
              <a:rPr b="1" i="0" lang="en" sz="900" u="none" cap="none" strike="noStrike">
                <a:solidFill>
                  <a:srgbClr val="000000"/>
                </a:solidFill>
                <a:latin typeface="Arial"/>
                <a:ea typeface="Arial"/>
                <a:cs typeface="Arial"/>
                <a:sym typeface="Arial"/>
              </a:rPr>
              <a:t> </a:t>
            </a:r>
            <a:r>
              <a:rPr b="0" i="0" lang="en" sz="900" u="none" cap="none" strike="noStrike">
                <a:solidFill>
                  <a:srgbClr val="000000"/>
                </a:solidFill>
                <a:latin typeface="Arial"/>
                <a:ea typeface="Arial"/>
                <a:cs typeface="Arial"/>
                <a:sym typeface="Arial"/>
              </a:rPr>
              <a:t>We are keeping a close eye on this region and exploring ways to minimize the negative impact</a:t>
            </a:r>
            <a:endParaRPr b="0" i="0" sz="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700"/>
              <a:buFont typeface="Arial"/>
              <a:buNone/>
            </a:pPr>
            <a:r>
              <a:t/>
            </a:r>
            <a:endParaRPr b="1" i="0" sz="7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pic>
        <p:nvPicPr>
          <p:cNvPr id="2209" name="Google Shape;2209;p38"/>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2210" name="Google Shape;2210;p38"/>
          <p:cNvGraphicFramePr/>
          <p:nvPr/>
        </p:nvGraphicFramePr>
        <p:xfrm>
          <a:off x="489975" y="1275000"/>
          <a:ext cx="3000000" cy="3000000"/>
        </p:xfrm>
        <a:graphic>
          <a:graphicData uri="http://schemas.openxmlformats.org/drawingml/2006/table">
            <a:tbl>
              <a:tblPr>
                <a:noFill/>
                <a:tableStyleId>{E4637A20-B626-4D29-8482-D158FEC99B2B}</a:tableStyleId>
              </a:tblPr>
              <a:tblGrid>
                <a:gridCol w="967525"/>
                <a:gridCol w="1002225"/>
                <a:gridCol w="582450"/>
                <a:gridCol w="949975"/>
                <a:gridCol w="501600"/>
              </a:tblGrid>
              <a:tr h="145125">
                <a:tc gridSpan="5">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Revenue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c hMerge="1"/>
              </a:tr>
              <a:tr h="193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January (YTD)</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YTD</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Actual (Attain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Actual (Attain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376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$1.7M </a:t>
                      </a:r>
                      <a:r>
                        <a:rPr b="1" lang="en" sz="1000" u="none" cap="none" strike="noStrike">
                          <a:solidFill>
                            <a:schemeClr val="accent4"/>
                          </a:solidFill>
                          <a:latin typeface="Arial"/>
                          <a:ea typeface="Arial"/>
                          <a:cs typeface="Arial"/>
                          <a:sym typeface="Arial"/>
                        </a:rPr>
                        <a:t>(120%)</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a:t>
                      </a:r>
                      <a:endParaRPr sz="1000" u="none" cap="none" strike="noStrike">
                        <a:latin typeface="Arial"/>
                        <a:ea typeface="Arial"/>
                        <a:cs typeface="Arial"/>
                        <a:sym typeface="Arial"/>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$1.7M </a:t>
                      </a:r>
                      <a:r>
                        <a:rPr b="1" lang="en" sz="1000" u="none" cap="none" strike="noStrike">
                          <a:solidFill>
                            <a:schemeClr val="accent4"/>
                          </a:solidFill>
                          <a:latin typeface="Arial"/>
                          <a:ea typeface="Arial"/>
                          <a:cs typeface="Arial"/>
                          <a:sym typeface="Arial"/>
                        </a:rPr>
                        <a:t>(120%)</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17%</a:t>
                      </a:r>
                      <a:endParaRPr sz="1000" u="none" cap="none" strike="noStrike">
                        <a:latin typeface="Arial"/>
                        <a:ea typeface="Arial"/>
                        <a:cs typeface="Arial"/>
                        <a:sym typeface="Arial"/>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$6.6M </a:t>
                      </a:r>
                      <a:r>
                        <a:rPr b="1" lang="en" sz="1000" u="none" cap="none" strike="noStrike">
                          <a:solidFill>
                            <a:schemeClr val="accent4"/>
                          </a:solidFill>
                          <a:latin typeface="Arial"/>
                          <a:ea typeface="Arial"/>
                          <a:cs typeface="Arial"/>
                          <a:sym typeface="Arial"/>
                        </a:rPr>
                        <a:t>(107%)</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360%</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$6.6M </a:t>
                      </a:r>
                      <a:r>
                        <a:rPr b="1" lang="en" sz="1000" u="none" cap="none" strike="noStrike">
                          <a:solidFill>
                            <a:schemeClr val="accent4"/>
                          </a:solidFill>
                          <a:latin typeface="Arial"/>
                          <a:ea typeface="Arial"/>
                          <a:cs typeface="Arial"/>
                          <a:sym typeface="Arial"/>
                        </a:rPr>
                        <a:t>(107%)</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360%</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5">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$52.2M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$52.2M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$60.5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$60.5 </a:t>
                      </a:r>
                      <a:r>
                        <a:rPr b="1" lang="en" sz="1000" u="none" cap="none" strike="noStrike">
                          <a:solidFill>
                            <a:schemeClr val="accent4"/>
                          </a:solidFill>
                          <a:latin typeface="Arial"/>
                          <a:ea typeface="Arial"/>
                          <a:cs typeface="Arial"/>
                          <a:sym typeface="Arial"/>
                        </a:rPr>
                        <a:t>(106%)</a:t>
                      </a:r>
                      <a:endParaRPr b="1" sz="10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41%</a:t>
                      </a:r>
                      <a:endParaRPr sz="1000" u="none" cap="none" strike="noStrike">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211" name="Google Shape;2211;p38"/>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39"/>
          <p:cNvSpPr/>
          <p:nvPr/>
        </p:nvSpPr>
        <p:spPr>
          <a:xfrm>
            <a:off x="531000" y="3532625"/>
            <a:ext cx="4003800" cy="14646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2218" name="Google Shape;2218;p39"/>
          <p:cNvGrpSpPr/>
          <p:nvPr/>
        </p:nvGrpSpPr>
        <p:grpSpPr>
          <a:xfrm>
            <a:off x="969040" y="176164"/>
            <a:ext cx="236750" cy="189448"/>
            <a:chOff x="981300" y="1412538"/>
            <a:chExt cx="308470" cy="238480"/>
          </a:xfrm>
        </p:grpSpPr>
        <p:sp>
          <p:nvSpPr>
            <p:cNvPr id="2219" name="Google Shape;2219;p39"/>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9"/>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9"/>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2" name="Google Shape;2222;p39"/>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Ahead</a:t>
            </a:r>
            <a:endParaRPr b="1" sz="1600"/>
          </a:p>
        </p:txBody>
      </p:sp>
      <p:sp>
        <p:nvSpPr>
          <p:cNvPr id="2223" name="Google Shape;2223;p39"/>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do leading indicators tell us about future performance of our programs?</a:t>
            </a:r>
            <a:endParaRPr b="0" i="1" sz="1100" u="none" cap="none" strike="noStrike">
              <a:solidFill>
                <a:schemeClr val="lt2"/>
              </a:solidFill>
              <a:latin typeface="Arial"/>
              <a:ea typeface="Arial"/>
              <a:cs typeface="Arial"/>
              <a:sym typeface="Arial"/>
            </a:endParaRPr>
          </a:p>
        </p:txBody>
      </p:sp>
      <p:graphicFrame>
        <p:nvGraphicFramePr>
          <p:cNvPr id="2224" name="Google Shape;2224;p39"/>
          <p:cNvGraphicFramePr/>
          <p:nvPr/>
        </p:nvGraphicFramePr>
        <p:xfrm>
          <a:off x="422300" y="1305150"/>
          <a:ext cx="3000000" cy="3000000"/>
        </p:xfrm>
        <a:graphic>
          <a:graphicData uri="http://schemas.openxmlformats.org/drawingml/2006/table">
            <a:tbl>
              <a:tblPr>
                <a:noFill/>
                <a:tableStyleId>{E4637A20-B626-4D29-8482-D158FEC99B2B}</a:tableStyleId>
              </a:tblPr>
              <a:tblGrid>
                <a:gridCol w="1578250"/>
                <a:gridCol w="1384025"/>
                <a:gridCol w="1384025"/>
                <a:gridCol w="1384025"/>
                <a:gridCol w="1384025"/>
                <a:gridCol w="1384025"/>
              </a:tblGrid>
              <a:tr h="2091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7947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Jan YTD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79475">
                <a:tc gridSpan="6">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3137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Website Activity</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(Signup Entries)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616k </a:t>
                      </a:r>
                      <a:r>
                        <a:rPr b="1" lang="en" sz="1100" u="none" cap="none" strike="noStrike">
                          <a:solidFill>
                            <a:schemeClr val="accent4"/>
                          </a:solidFill>
                          <a:latin typeface="Arial"/>
                          <a:ea typeface="Arial"/>
                          <a:cs typeface="Arial"/>
                          <a:sym typeface="Arial"/>
                        </a:rPr>
                        <a:t>(122%)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808k </a:t>
                      </a:r>
                      <a:r>
                        <a:rPr b="1" lang="en" sz="1100" u="none" cap="none" strike="noStrike">
                          <a:solidFill>
                            <a:schemeClr val="accent4"/>
                          </a:solidFill>
                          <a:latin typeface="Arial"/>
                          <a:ea typeface="Arial"/>
                          <a:cs typeface="Arial"/>
                          <a:sym typeface="Arial"/>
                        </a:rPr>
                        <a:t>(46%)</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2M </a:t>
                      </a:r>
                      <a:r>
                        <a:rPr b="1" lang="en" sz="1100" u="none" cap="none" strike="noStrike">
                          <a:solidFill>
                            <a:schemeClr val="accent4"/>
                          </a:solidFill>
                          <a:latin typeface="Arial"/>
                          <a:ea typeface="Arial"/>
                          <a:cs typeface="Arial"/>
                          <a:sym typeface="Arial"/>
                        </a:rPr>
                        <a:t>(118%)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852k </a:t>
                      </a:r>
                      <a:r>
                        <a:rPr b="1" lang="en" sz="1100" u="none" cap="none" strike="noStrike">
                          <a:solidFill>
                            <a:schemeClr val="accent4"/>
                          </a:solidFill>
                          <a:latin typeface="Arial"/>
                          <a:ea typeface="Arial"/>
                          <a:cs typeface="Arial"/>
                          <a:sym typeface="Arial"/>
                        </a:rPr>
                        <a:t>(24%)</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4.3M </a:t>
                      </a:r>
                      <a:r>
                        <a:rPr b="1" lang="en" sz="1100" u="none" cap="none" strike="noStrike">
                          <a:solidFill>
                            <a:schemeClr val="accent4"/>
                          </a:solidFill>
                          <a:latin typeface="Arial"/>
                          <a:ea typeface="Arial"/>
                          <a:cs typeface="Arial"/>
                          <a:sym typeface="Arial"/>
                        </a:rPr>
                        <a:t>(76%)</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Starts</a:t>
                      </a:r>
                      <a:endParaRPr sz="800" u="none" cap="none" strike="noStrike">
                        <a:latin typeface="Arial"/>
                        <a:ea typeface="Arial"/>
                        <a:cs typeface="Arial"/>
                        <a:sym typeface="Arial"/>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89k </a:t>
                      </a:r>
                      <a:r>
                        <a:rPr b="1" lang="en" sz="1100" u="none" cap="none" strike="noStrike">
                          <a:solidFill>
                            <a:schemeClr val="accent4"/>
                          </a:solidFill>
                          <a:latin typeface="Arial"/>
                          <a:ea typeface="Arial"/>
                          <a:cs typeface="Arial"/>
                          <a:sym typeface="Arial"/>
                        </a:rPr>
                        <a:t>(62%)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68k </a:t>
                      </a:r>
                      <a:r>
                        <a:rPr b="1" lang="en" sz="1100" u="none" cap="none" strike="noStrike">
                          <a:solidFill>
                            <a:schemeClr val="accent4"/>
                          </a:solidFill>
                          <a:latin typeface="Arial"/>
                          <a:ea typeface="Arial"/>
                          <a:cs typeface="Arial"/>
                          <a:sym typeface="Arial"/>
                        </a:rPr>
                        <a:t>(46%)</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107k </a:t>
                      </a:r>
                      <a:r>
                        <a:rPr b="1" lang="en" sz="1100" u="none" cap="none" strike="noStrike">
                          <a:solidFill>
                            <a:schemeClr val="accent4"/>
                          </a:solidFill>
                          <a:latin typeface="Arial"/>
                          <a:ea typeface="Arial"/>
                          <a:cs typeface="Arial"/>
                          <a:sym typeface="Arial"/>
                        </a:rPr>
                        <a:t>(139%)</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54k</a:t>
                      </a:r>
                      <a:r>
                        <a:rPr b="1" lang="en" sz="1100" u="none" cap="none" strike="noStrike">
                          <a:solidFill>
                            <a:schemeClr val="accent4"/>
                          </a:solidFill>
                          <a:latin typeface="Arial"/>
                          <a:ea typeface="Arial"/>
                          <a:cs typeface="Arial"/>
                          <a:sym typeface="Arial"/>
                        </a:rPr>
                        <a:t> (74%)</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324k </a:t>
                      </a:r>
                      <a:r>
                        <a:rPr b="1" lang="en" sz="1100" u="none" cap="none" strike="noStrike">
                          <a:solidFill>
                            <a:schemeClr val="accent4"/>
                          </a:solidFill>
                          <a:latin typeface="Arial"/>
                          <a:ea typeface="Arial"/>
                          <a:cs typeface="Arial"/>
                          <a:sym typeface="Arial"/>
                        </a:rPr>
                        <a:t>(78%)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7D Actives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22k</a:t>
                      </a:r>
                      <a:r>
                        <a:rPr b="1" lang="en" sz="1100" u="none" cap="none" strike="noStrike">
                          <a:solidFill>
                            <a:schemeClr val="accent4"/>
                          </a:solidFill>
                          <a:latin typeface="Arial"/>
                          <a:ea typeface="Arial"/>
                          <a:cs typeface="Arial"/>
                          <a:sym typeface="Arial"/>
                        </a:rPr>
                        <a:t>(7%)</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23k</a:t>
                      </a:r>
                      <a:r>
                        <a:rPr b="1" lang="en" sz="1100" u="none" cap="none" strike="noStrike">
                          <a:solidFill>
                            <a:schemeClr val="accent4"/>
                          </a:solidFill>
                          <a:latin typeface="Arial"/>
                          <a:ea typeface="Arial"/>
                          <a:cs typeface="Arial"/>
                          <a:sym typeface="Arial"/>
                        </a:rPr>
                        <a:t>(21%)</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36k</a:t>
                      </a:r>
                      <a:r>
                        <a:rPr b="1" lang="en" sz="1100" u="none" cap="none" strike="noStrike">
                          <a:solidFill>
                            <a:schemeClr val="accent4"/>
                          </a:solidFill>
                          <a:latin typeface="Arial"/>
                          <a:ea typeface="Arial"/>
                          <a:cs typeface="Arial"/>
                          <a:sym typeface="Arial"/>
                        </a:rPr>
                        <a:t>(78%)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11k</a:t>
                      </a:r>
                      <a:r>
                        <a:rPr b="1" lang="en" sz="1100" u="none" cap="none" strike="noStrike">
                          <a:solidFill>
                            <a:schemeClr val="accent4"/>
                          </a:solidFill>
                          <a:latin typeface="Arial"/>
                          <a:ea typeface="Arial"/>
                          <a:cs typeface="Arial"/>
                          <a:sym typeface="Arial"/>
                        </a:rPr>
                        <a:t> (23%)</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93k</a:t>
                      </a:r>
                      <a:r>
                        <a:rPr b="1" lang="en" sz="1100" u="none" cap="none" strike="noStrike">
                          <a:solidFill>
                            <a:schemeClr val="accent4"/>
                          </a:solidFill>
                          <a:latin typeface="Arial"/>
                          <a:ea typeface="Arial"/>
                          <a:cs typeface="Arial"/>
                          <a:sym typeface="Arial"/>
                        </a:rPr>
                        <a:t>(33%)</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290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6k</a:t>
                      </a:r>
                      <a:r>
                        <a:rPr b="1" lang="en" sz="1100" u="none" cap="none" strike="noStrike">
                          <a:solidFill>
                            <a:schemeClr val="accent4"/>
                          </a:solidFill>
                          <a:latin typeface="Arial"/>
                          <a:ea typeface="Arial"/>
                          <a:cs typeface="Arial"/>
                          <a:sym typeface="Arial"/>
                        </a:rPr>
                        <a:t>(12%)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8k</a:t>
                      </a:r>
                      <a:r>
                        <a:rPr b="1" lang="en" sz="1100" u="none" cap="none" strike="noStrike">
                          <a:solidFill>
                            <a:schemeClr val="accent4"/>
                          </a:solidFill>
                          <a:latin typeface="Arial"/>
                          <a:ea typeface="Arial"/>
                          <a:cs typeface="Arial"/>
                          <a:sym typeface="Arial"/>
                        </a:rPr>
                        <a:t>(8%)</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7k </a:t>
                      </a:r>
                      <a:r>
                        <a:rPr b="1" lang="en" sz="1100" u="none" cap="none" strike="noStrike">
                          <a:solidFill>
                            <a:schemeClr val="accent4"/>
                          </a:solidFill>
                          <a:latin typeface="Arial"/>
                          <a:ea typeface="Arial"/>
                          <a:cs typeface="Arial"/>
                          <a:sym typeface="Arial"/>
                        </a:rPr>
                        <a:t>(14%)</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3k </a:t>
                      </a:r>
                      <a:r>
                        <a:rPr b="1" lang="en" sz="1100" u="none" cap="none" strike="noStrike">
                          <a:solidFill>
                            <a:schemeClr val="accent4"/>
                          </a:solidFill>
                          <a:latin typeface="Arial"/>
                          <a:ea typeface="Arial"/>
                          <a:cs typeface="Arial"/>
                          <a:sym typeface="Arial"/>
                        </a:rPr>
                        <a:t>(12%)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26k</a:t>
                      </a:r>
                      <a:r>
                        <a:rPr b="1" lang="en" sz="1100" u="none" cap="none" strike="noStrike">
                          <a:solidFill>
                            <a:schemeClr val="accent4"/>
                          </a:solidFill>
                          <a:latin typeface="Arial"/>
                          <a:ea typeface="Arial"/>
                          <a:cs typeface="Arial"/>
                          <a:sym typeface="Arial"/>
                        </a:rPr>
                        <a:t>(12%)</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225" name="Google Shape;2225;p39"/>
          <p:cNvSpPr txBox="1"/>
          <p:nvPr/>
        </p:nvSpPr>
        <p:spPr>
          <a:xfrm>
            <a:off x="8215250" y="48721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pic>
        <p:nvPicPr>
          <p:cNvPr id="2226" name="Google Shape;2226;p39"/>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2227" name="Google Shape;2227;p39"/>
          <p:cNvGraphicFramePr/>
          <p:nvPr/>
        </p:nvGraphicFramePr>
        <p:xfrm>
          <a:off x="422300" y="3142963"/>
          <a:ext cx="3000000" cy="3000000"/>
        </p:xfrm>
        <a:graphic>
          <a:graphicData uri="http://schemas.openxmlformats.org/drawingml/2006/table">
            <a:tbl>
              <a:tblPr>
                <a:noFill/>
                <a:tableStyleId>{E4637A20-B626-4D29-8482-D158FEC99B2B}</a:tableStyleId>
              </a:tblPr>
              <a:tblGrid>
                <a:gridCol w="1578250"/>
                <a:gridCol w="1384025"/>
                <a:gridCol w="1384025"/>
                <a:gridCol w="1384025"/>
                <a:gridCol w="1384025"/>
                <a:gridCol w="1384025"/>
              </a:tblGrid>
              <a:tr h="2370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(Attainment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6k</a:t>
                      </a:r>
                      <a:r>
                        <a:rPr b="1" lang="en" sz="1100" u="none" cap="none" strike="noStrike">
                          <a:solidFill>
                            <a:schemeClr val="accent4"/>
                          </a:solidFill>
                          <a:latin typeface="Arial"/>
                          <a:ea typeface="Arial"/>
                          <a:cs typeface="Arial"/>
                          <a:sym typeface="Arial"/>
                        </a:rPr>
                        <a:t>(95%)</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8k</a:t>
                      </a:r>
                      <a:r>
                        <a:rPr b="1" lang="en" sz="1100" u="none" cap="none" strike="noStrike">
                          <a:solidFill>
                            <a:schemeClr val="accent2"/>
                          </a:solidFill>
                          <a:latin typeface="Arial"/>
                          <a:ea typeface="Arial"/>
                          <a:cs typeface="Arial"/>
                          <a:sym typeface="Arial"/>
                        </a:rPr>
                        <a:t>(89%)</a:t>
                      </a:r>
                      <a:endParaRPr b="1" sz="11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7k </a:t>
                      </a:r>
                      <a:r>
                        <a:rPr b="1" lang="en" sz="1100" u="none" cap="none" strike="noStrike">
                          <a:solidFill>
                            <a:schemeClr val="accent4"/>
                          </a:solidFill>
                          <a:latin typeface="Arial"/>
                          <a:ea typeface="Arial"/>
                          <a:cs typeface="Arial"/>
                          <a:sym typeface="Arial"/>
                        </a:rPr>
                        <a:t>(103%)</a:t>
                      </a:r>
                      <a:endParaRPr b="1" sz="11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3k</a:t>
                      </a:r>
                      <a:r>
                        <a:rPr b="1" lang="en" sz="1100" u="none" cap="none" strike="noStrike">
                          <a:solidFill>
                            <a:schemeClr val="accent2"/>
                          </a:solidFill>
                          <a:latin typeface="Arial"/>
                          <a:ea typeface="Arial"/>
                          <a:cs typeface="Arial"/>
                          <a:sym typeface="Arial"/>
                        </a:rPr>
                        <a:t>(79%)</a:t>
                      </a:r>
                      <a:endParaRPr b="1" sz="11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Arial"/>
                          <a:ea typeface="Arial"/>
                          <a:cs typeface="Arial"/>
                          <a:sym typeface="Arial"/>
                        </a:rPr>
                        <a:t>26k </a:t>
                      </a:r>
                      <a:r>
                        <a:rPr b="1" lang="en" sz="1100" u="none" cap="none" strike="noStrike">
                          <a:solidFill>
                            <a:schemeClr val="accent3"/>
                          </a:solidFill>
                          <a:latin typeface="Arial"/>
                          <a:ea typeface="Arial"/>
                          <a:cs typeface="Arial"/>
                          <a:sym typeface="Arial"/>
                        </a:rPr>
                        <a:t>(92%)</a:t>
                      </a:r>
                      <a:endParaRPr b="1" sz="1100" u="none" cap="none" strike="noStrike">
                        <a:solidFill>
                          <a:schemeClr val="accent3"/>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2228" name="Google Shape;2228;p39"/>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229" name="Google Shape;2229;p39"/>
          <p:cNvSpPr txBox="1"/>
          <p:nvPr/>
        </p:nvSpPr>
        <p:spPr>
          <a:xfrm>
            <a:off x="433500" y="3477000"/>
            <a:ext cx="4138500" cy="12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
              <a:buFont typeface="Arial"/>
              <a:buNone/>
            </a:pPr>
            <a:r>
              <a:rPr b="1" i="0" lang="en" sz="1000" u="none" cap="none" strike="noStrike">
                <a:solidFill>
                  <a:schemeClr val="accent2"/>
                </a:solidFill>
                <a:latin typeface="Arial"/>
                <a:ea typeface="Arial"/>
                <a:cs typeface="Arial"/>
                <a:sym typeface="Arial"/>
              </a:rPr>
              <a:t>Definitions</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
              <a:buFont typeface="Arial"/>
              <a:buNone/>
            </a:pPr>
            <a:r>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Signup Entry- </a:t>
            </a:r>
            <a:r>
              <a:rPr b="0" i="0" lang="en" sz="900" u="none" cap="none" strike="noStrike">
                <a:solidFill>
                  <a:srgbClr val="1F1F1F"/>
                </a:solidFill>
                <a:latin typeface="Arial"/>
                <a:ea typeface="Arial"/>
                <a:cs typeface="Arial"/>
                <a:sym typeface="Arial"/>
              </a:rPr>
              <a:t># of sessions viewing the free trial signup form</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Free Trial Start- </a:t>
            </a:r>
            <a:r>
              <a:rPr b="0" i="0" lang="en" sz="900" u="none" cap="none" strike="noStrike">
                <a:solidFill>
                  <a:srgbClr val="1F1F1F"/>
                </a:solidFill>
                <a:latin typeface="Arial"/>
                <a:ea typeface="Arial"/>
                <a:cs typeface="Arial"/>
                <a:sym typeface="Arial"/>
              </a:rPr>
              <a:t># of free trials started by successfully signing up</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7 Day Active-</a:t>
            </a:r>
            <a:r>
              <a:rPr b="0" i="0" lang="en" sz="900" u="none" cap="none" strike="noStrike">
                <a:solidFill>
                  <a:srgbClr val="1F1F1F"/>
                </a:solidFill>
                <a:latin typeface="Arial"/>
                <a:ea typeface="Arial"/>
                <a:cs typeface="Arial"/>
                <a:sym typeface="Arial"/>
              </a:rPr>
              <a:t>Unique count of free trial accounts that started in Q1 and have been active at least once within the first seven days of signing up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Free Trial Conversion- </a:t>
            </a:r>
            <a:r>
              <a:rPr b="0" i="0" lang="en" sz="900" u="none" cap="none" strike="noStrike">
                <a:solidFill>
                  <a:srgbClr val="1F1F1F"/>
                </a:solidFill>
                <a:latin typeface="Arial"/>
                <a:ea typeface="Arial"/>
                <a:cs typeface="Arial"/>
                <a:sym typeface="Arial"/>
              </a:rPr>
              <a:t># of accounts from trials with net spend exceeding $0.01 in Q1</a:t>
            </a:r>
            <a:endParaRPr b="1" i="0" sz="900" u="none" cap="none" strike="noStrike">
              <a:solidFill>
                <a:srgbClr val="1F1F1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graphicFrame>
        <p:nvGraphicFramePr>
          <p:cNvPr id="1582" name="Google Shape;1582;p4"/>
          <p:cNvGraphicFramePr/>
          <p:nvPr/>
        </p:nvGraphicFramePr>
        <p:xfrm>
          <a:off x="3378400" y="100428"/>
          <a:ext cx="3000000" cy="3000000"/>
        </p:xfrm>
        <a:graphic>
          <a:graphicData uri="http://schemas.openxmlformats.org/drawingml/2006/table">
            <a:tbl>
              <a:tblPr>
                <a:noFill/>
                <a:tableStyleId>{E4637A20-B626-4D29-8482-D158FEC99B2B}</a:tableStyleId>
              </a:tblPr>
              <a:tblGrid>
                <a:gridCol w="338100"/>
                <a:gridCol w="1453475"/>
                <a:gridCol w="1149525"/>
                <a:gridCol w="1149525"/>
                <a:gridCol w="1149525"/>
              </a:tblGrid>
              <a:tr h="2288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Q1 Actual</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Q1 Attain</a:t>
                      </a:r>
                      <a:endParaRPr b="1"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 sz="1200" u="none" cap="none" strike="noStrike">
                          <a:solidFill>
                            <a:srgbClr val="FFFFFF"/>
                          </a:solidFill>
                          <a:latin typeface="Arial"/>
                          <a:ea typeface="Arial"/>
                          <a:cs typeface="Arial"/>
                          <a:sym typeface="Arial"/>
                        </a:rPr>
                        <a:t>YTD Pacing</a:t>
                      </a:r>
                      <a:endParaRPr b="1" baseline="30000" sz="1200" u="none" cap="none" strike="noStrike">
                        <a:solidFill>
                          <a:srgbClr val="FFFFFF"/>
                        </a:solidFill>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448AFF"/>
                    </a:solidFill>
                  </a:tcPr>
                </a:tc>
              </a:tr>
              <a:tr h="2298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Lift Mindshare GCP</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latin typeface="Arial"/>
                          <a:ea typeface="Arial"/>
                          <a:cs typeface="Arial"/>
                          <a:sym typeface="Arial"/>
                        </a:rPr>
                        <a:t>—-------------------Update to be shared in Q2—------------------</a:t>
                      </a:r>
                      <a:endParaRPr i="1"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hMerge="1"/>
                <a:tc hMerge="1"/>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Source Demand GCP</a:t>
                      </a:r>
                      <a:endParaRPr b="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19.3k</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$6.3B</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165%</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165%</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latin typeface="Arial"/>
                          <a:ea typeface="Arial"/>
                          <a:cs typeface="Arial"/>
                          <a:sym typeface="Arial"/>
                        </a:rPr>
                        <a:t>Source Demand GWS</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3F3F3"/>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Direct QSOs</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1.1k</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93%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93%</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2CC"/>
                    </a:solidFill>
                  </a:tcPr>
                </a:tc>
              </a:tr>
              <a:tr h="25967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Pipeline</a:t>
                      </a:r>
                      <a:endParaRPr b="1" i="1" sz="900" u="none" cap="none" strike="noStrike">
                        <a:latin typeface="Arial"/>
                        <a:ea typeface="Arial"/>
                        <a:cs typeface="Arial"/>
                        <a:sym typeface="Arial"/>
                      </a:endParaRPr>
                    </a:p>
                  </a:txBody>
                  <a:tcPr marT="63500" marB="635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$570M</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130%</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130%</a:t>
                      </a:r>
                      <a:endParaRPr sz="1200" u="none" cap="none" strike="noStrike">
                        <a:latin typeface="Arial"/>
                        <a:ea typeface="Arial"/>
                        <a:cs typeface="Arial"/>
                        <a:sym typeface="Arial"/>
                      </a:endParaRPr>
                    </a:p>
                  </a:txBody>
                  <a:tcPr marT="25400" marB="25400" marR="25400" marL="254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9EAD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000000"/>
                        </a:solidFill>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Arial"/>
                          <a:ea typeface="Arial"/>
                          <a:cs typeface="Arial"/>
                          <a:sym typeface="Arial"/>
                        </a:rPr>
                        <a:t>Acquire Revenue GCP</a:t>
                      </a:r>
                      <a:endParaRPr b="1" sz="900" u="none" cap="none" strike="noStrike">
                        <a:solidFill>
                          <a:srgbClr val="000000"/>
                        </a:solidFill>
                      </a:endParaRPr>
                    </a:p>
                  </a:txBody>
                  <a:tcPr marT="68575" marB="68575" marR="28575" marL="28575" anchor="ctr">
                    <a:lnT cap="flat" cmpd="sng" w="12700">
                      <a:solidFill>
                        <a:srgbClr val="FFFFFF"/>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127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$187M</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Free Trials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973k</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104%</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104%</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Conversions</a:t>
                      </a:r>
                      <a:endParaRPr b="1" i="1" sz="900" u="none" cap="none" strike="noStrike">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74k</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89%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89%</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Acquire Revenue GWS</a:t>
                      </a:r>
                      <a:endParaRPr b="1" sz="900" u="none" cap="none" strike="noStrike"/>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3F3F3"/>
                    </a:solidFill>
                  </a:tcPr>
                </a:tc>
                <a:tc hMerge="1"/>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latin typeface="Arial"/>
                        <a:ea typeface="Arial"/>
                        <a:cs typeface="Arial"/>
                        <a:sym typeface="Arial"/>
                      </a:endParaRPr>
                    </a:p>
                  </a:txBody>
                  <a:tcPr marT="19050" marB="19050" marR="28575" marL="28575" anchor="ct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265925">
                <a:tc>
                  <a:txBody>
                    <a:bodyPr/>
                    <a:lstStyle/>
                    <a:p>
                      <a:pPr indent="0" lvl="0" marL="45720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000000">
                          <a:alpha val="0"/>
                        </a:srgbClr>
                      </a:solidFill>
                      <a:prstDash val="solid"/>
                      <a:round/>
                      <a:headEnd len="sm" w="sm" type="none"/>
                      <a:tailEnd len="sm" w="sm" type="none"/>
                    </a:lnL>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solidFill>
                      <a:srgbClr val="FFFFFF"/>
                    </a:solidFill>
                  </a:tcPr>
                </a:tc>
                <a:tc>
                  <a:txBody>
                    <a:bodyPr/>
                    <a:lstStyle/>
                    <a:p>
                      <a:pPr indent="0" lvl="0" marL="45720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      Revenue</a:t>
                      </a:r>
                      <a:endParaRPr b="1" i="1" sz="900" u="none" cap="none" strike="noStrike">
                        <a:solidFill>
                          <a:srgbClr val="000000"/>
                        </a:solidFill>
                        <a:latin typeface="Arial"/>
                        <a:ea typeface="Arial"/>
                        <a:cs typeface="Arial"/>
                        <a:sym typeface="Arial"/>
                      </a:endParaRPr>
                    </a:p>
                  </a:txBody>
                  <a:tcPr marT="68575" marB="68575" marR="28575" marL="28575" anchor="ctr">
                    <a:lnT cap="flat" cmpd="sng" w="9525">
                      <a:solidFill>
                        <a:srgbClr val="B7B7B7">
                          <a:alpha val="0"/>
                        </a:srgbClr>
                      </a:solidFill>
                      <a:prstDash val="solid"/>
                      <a:round/>
                      <a:headEnd len="sm" w="sm" type="none"/>
                      <a:tailEnd len="sm" w="sm" type="none"/>
                    </a:lnT>
                    <a:lnB cap="flat" cmpd="sng" w="9525">
                      <a:solidFill>
                        <a:srgbClr val="B7B7B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$845M</a:t>
                      </a:r>
                      <a:endParaRPr sz="1200" u="none" cap="none" strike="noStrike">
                        <a:latin typeface="Arial"/>
                        <a:ea typeface="Arial"/>
                        <a:cs typeface="Arial"/>
                        <a:sym typeface="Arial"/>
                      </a:endParaRPr>
                    </a:p>
                  </a:txBody>
                  <a:tcPr marT="19050" marB="19050" marR="28575" marL="28575" anchor="ctr">
                    <a:lnR cap="flat" cmpd="sng" w="9525">
                      <a:solidFill>
                        <a:srgbClr val="FFFFFF"/>
                      </a:solidFill>
                      <a:prstDash val="solid"/>
                      <a:round/>
                      <a:headEnd len="sm" w="sm" type="none"/>
                      <a:tailEnd len="sm" w="sm" type="none"/>
                    </a:ln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5767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Developer Affil. + Learn.</a:t>
                      </a:r>
                      <a:endParaRPr b="1" sz="900" u="none" cap="none" strike="noStrike">
                        <a:solidFill>
                          <a:srgbClr val="000000"/>
                        </a:solidFill>
                        <a:latin typeface="Arial"/>
                        <a:ea typeface="Arial"/>
                        <a:cs typeface="Arial"/>
                        <a:sym typeface="Arial"/>
                      </a:endParaRPr>
                    </a:p>
                  </a:txBody>
                  <a:tcPr marT="68575" marB="68575"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B cap="flat" cmpd="sng" w="9525">
                      <a:solidFill>
                        <a:srgbClr val="F3F3F3"/>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latin typeface="Arial"/>
                        <a:ea typeface="Arial"/>
                        <a:cs typeface="Arial"/>
                        <a:sym typeface="Arial"/>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latin typeface="Arial"/>
                        <a:ea typeface="Arial"/>
                        <a:cs typeface="Arial"/>
                        <a:sym typeface="Arial"/>
                      </a:endParaRPr>
                    </a:p>
                  </a:txBody>
                  <a:tcPr marT="19050" marB="19050" marR="28575" marL="2857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Innovators</a:t>
                      </a:r>
                      <a:endParaRPr b="1" i="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196k</a:t>
                      </a:r>
                      <a:endParaRPr sz="1200" u="none" cap="none" strike="noStrike"/>
                    </a:p>
                  </a:txBody>
                  <a:tcPr marT="19050" marB="19050" marR="28575" marL="28575" anchor="ctr">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152%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152%</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2659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3F3F3"/>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Improve Efficiency</a:t>
                      </a:r>
                      <a:endParaRPr b="1" sz="9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t/>
                      </a:r>
                      <a:endParaRPr i="1" sz="900" u="none" cap="none" strike="noStrike">
                        <a:latin typeface="Arial"/>
                        <a:ea typeface="Arial"/>
                        <a:cs typeface="Arial"/>
                        <a:sym typeface="Arial"/>
                      </a:endParaRPr>
                    </a:p>
                  </a:txBody>
                  <a:tcPr marT="19050" marB="19050" marR="28575" marL="28575"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r>
              <a:tr h="27507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900"/>
                        <a:buFont typeface="Arial"/>
                        <a:buNone/>
                      </a:pPr>
                      <a:r>
                        <a:rPr b="1" i="1" lang="en" sz="900" u="none" cap="none" strike="noStrike">
                          <a:latin typeface="Arial"/>
                          <a:ea typeface="Arial"/>
                          <a:cs typeface="Arial"/>
                          <a:sym typeface="Arial"/>
                        </a:rPr>
                        <a:t>Cost Per QSO</a:t>
                      </a:r>
                      <a:endParaRPr sz="1400" u="none" cap="none" strike="noStrike">
                        <a:latin typeface="Arial"/>
                        <a:ea typeface="Arial"/>
                        <a:cs typeface="Arial"/>
                        <a:sym typeface="Arial"/>
                      </a:endParaRPr>
                    </a:p>
                  </a:txBody>
                  <a:tcPr marT="68575" marB="68575" marR="28575" marL="2857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-20%</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100%</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100%</a:t>
                      </a:r>
                      <a:endParaRPr sz="1200" u="none" cap="none" strike="noStrike">
                        <a:latin typeface="Arial"/>
                        <a:ea typeface="Arial"/>
                        <a:cs typeface="Arial"/>
                        <a:sym typeface="Aria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bl>
          </a:graphicData>
        </a:graphic>
      </p:graphicFrame>
      <p:sp>
        <p:nvSpPr>
          <p:cNvPr id="1583" name="Google Shape;1583;p4"/>
          <p:cNvSpPr txBox="1"/>
          <p:nvPr/>
        </p:nvSpPr>
        <p:spPr>
          <a:xfrm>
            <a:off x="457200" y="953200"/>
            <a:ext cx="2685300" cy="872700"/>
          </a:xfrm>
          <a:prstGeom prst="rect">
            <a:avLst/>
          </a:prstGeom>
          <a:noFill/>
          <a:ln>
            <a:noFill/>
          </a:ln>
        </p:spPr>
        <p:txBody>
          <a:bodyPr anchorCtr="0" anchor="b" bIns="0" lIns="0" spcFirstLastPara="1" rIns="91425" wrap="square" tIns="0">
            <a:noAutofit/>
          </a:bodyPr>
          <a:lstStyle/>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202124"/>
                </a:solidFill>
                <a:latin typeface="Arial"/>
                <a:ea typeface="Arial"/>
                <a:cs typeface="Arial"/>
                <a:sym typeface="Arial"/>
              </a:rPr>
              <a:t>GCM OKR Performance </a:t>
            </a:r>
            <a:endParaRPr b="1" i="0" sz="2000" u="none" cap="none" strike="noStrike">
              <a:solidFill>
                <a:srgbClr val="202124"/>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000"/>
              <a:buFont typeface="Arial"/>
              <a:buNone/>
            </a:pPr>
            <a:r>
              <a:rPr b="1" i="0" lang="en" sz="2000" u="none" cap="none" strike="noStrike">
                <a:solidFill>
                  <a:srgbClr val="202124"/>
                </a:solidFill>
                <a:latin typeface="Arial"/>
                <a:ea typeface="Arial"/>
                <a:cs typeface="Arial"/>
                <a:sym typeface="Arial"/>
              </a:rPr>
              <a:t>Q1 &amp; YTD</a:t>
            </a:r>
            <a:endParaRPr b="1" i="0" sz="2000" u="none" cap="none" strike="noStrike">
              <a:solidFill>
                <a:srgbClr val="202124"/>
              </a:solidFill>
              <a:latin typeface="Arial"/>
              <a:ea typeface="Arial"/>
              <a:cs typeface="Arial"/>
              <a:sym typeface="Arial"/>
            </a:endParaRPr>
          </a:p>
        </p:txBody>
      </p:sp>
      <p:sp>
        <p:nvSpPr>
          <p:cNvPr id="1584" name="Google Shape;1584;p4"/>
          <p:cNvSpPr txBox="1"/>
          <p:nvPr/>
        </p:nvSpPr>
        <p:spPr>
          <a:xfrm>
            <a:off x="457200" y="2105800"/>
            <a:ext cx="2688300" cy="2585100"/>
          </a:xfrm>
          <a:prstGeom prst="rect">
            <a:avLst/>
          </a:prstGeom>
          <a:noFill/>
          <a:ln>
            <a:noFill/>
          </a:ln>
        </p:spPr>
        <p:txBody>
          <a:bodyPr anchorCtr="0" anchor="t" bIns="0" lIns="0" spcFirstLastPara="1" rIns="91425" wrap="square" tIns="0">
            <a:noAutofit/>
          </a:bodyPr>
          <a:lstStyle/>
          <a:p>
            <a:pPr indent="0" lvl="0" marL="0" marR="0" rtl="0" algn="l">
              <a:lnSpc>
                <a:spcPct val="13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See</a:t>
            </a:r>
            <a:r>
              <a:rPr b="1" i="0" lang="en" sz="1000" u="none" cap="none" strike="noStrike">
                <a:solidFill>
                  <a:schemeClr val="accent1"/>
                </a:solidFill>
                <a:latin typeface="Arial"/>
                <a:ea typeface="Arial"/>
                <a:cs typeface="Arial"/>
                <a:sym typeface="Arial"/>
              </a:rPr>
              <a:t> </a:t>
            </a:r>
            <a:r>
              <a:rPr b="1" i="0" lang="en" sz="1000" u="sng" cap="none" strike="noStrike">
                <a:solidFill>
                  <a:schemeClr val="hlink"/>
                </a:solidFill>
                <a:latin typeface="Arial"/>
                <a:ea typeface="Arial"/>
                <a:cs typeface="Arial"/>
                <a:sym typeface="Arial"/>
                <a:hlinkClick r:id="rId3"/>
              </a:rPr>
              <a:t>go/gcmokrtracker</a:t>
            </a:r>
            <a:r>
              <a:rPr b="0" i="0" lang="en" sz="1000" u="none" cap="none" strike="noStrike">
                <a:solidFill>
                  <a:schemeClr val="dk1"/>
                </a:solidFill>
                <a:latin typeface="Arial"/>
                <a:ea typeface="Arial"/>
                <a:cs typeface="Arial"/>
                <a:sym typeface="Arial"/>
              </a:rPr>
              <a:t> for more information on OKR performance by Region</a:t>
            </a:r>
            <a:endParaRPr b="0" i="0" sz="1000" u="none" cap="none" strike="noStrike">
              <a:solidFill>
                <a:schemeClr val="dk1"/>
              </a:solidFill>
              <a:latin typeface="Arial"/>
              <a:ea typeface="Arial"/>
              <a:cs typeface="Arial"/>
              <a:sym typeface="Arial"/>
            </a:endParaRPr>
          </a:p>
          <a:p>
            <a:pPr indent="0" lvl="0" marL="0" marR="0" rtl="0" algn="l">
              <a:lnSpc>
                <a:spcPct val="130000"/>
              </a:lnSpc>
              <a:spcBef>
                <a:spcPts val="100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a:p>
            <a:pPr indent="0" lvl="0" marL="0" marR="0" rtl="0" algn="l">
              <a:lnSpc>
                <a:spcPct val="130000"/>
              </a:lnSpc>
              <a:spcBef>
                <a:spcPts val="1000"/>
              </a:spcBef>
              <a:spcAft>
                <a:spcPts val="100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p:txBody>
      </p:sp>
      <p:grpSp>
        <p:nvGrpSpPr>
          <p:cNvPr id="1585" name="Google Shape;1585;p4"/>
          <p:cNvGrpSpPr/>
          <p:nvPr/>
        </p:nvGrpSpPr>
        <p:grpSpPr>
          <a:xfrm>
            <a:off x="3443653" y="1515738"/>
            <a:ext cx="147775" cy="132240"/>
            <a:chOff x="6337848" y="1577150"/>
            <a:chExt cx="273253" cy="223718"/>
          </a:xfrm>
        </p:grpSpPr>
        <p:sp>
          <p:nvSpPr>
            <p:cNvPr id="1586" name="Google Shape;1586;p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9" name="Google Shape;1589;p4"/>
          <p:cNvGrpSpPr/>
          <p:nvPr/>
        </p:nvGrpSpPr>
        <p:grpSpPr>
          <a:xfrm>
            <a:off x="3443653" y="701663"/>
            <a:ext cx="147775" cy="132240"/>
            <a:chOff x="6337848" y="1577150"/>
            <a:chExt cx="273253" cy="223718"/>
          </a:xfrm>
        </p:grpSpPr>
        <p:sp>
          <p:nvSpPr>
            <p:cNvPr id="1590" name="Google Shape;1590;p4"/>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3" name="Google Shape;1593;p4"/>
          <p:cNvGrpSpPr/>
          <p:nvPr/>
        </p:nvGrpSpPr>
        <p:grpSpPr>
          <a:xfrm>
            <a:off x="3426108" y="2253636"/>
            <a:ext cx="182892" cy="146307"/>
            <a:chOff x="981300" y="1412538"/>
            <a:chExt cx="308470" cy="238480"/>
          </a:xfrm>
        </p:grpSpPr>
        <p:sp>
          <p:nvSpPr>
            <p:cNvPr id="1594" name="Google Shape;1594;p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7" name="Google Shape;1597;p4"/>
          <p:cNvGrpSpPr/>
          <p:nvPr/>
        </p:nvGrpSpPr>
        <p:grpSpPr>
          <a:xfrm>
            <a:off x="3426108" y="3345948"/>
            <a:ext cx="182892" cy="146307"/>
            <a:chOff x="981300" y="1412538"/>
            <a:chExt cx="308470" cy="238480"/>
          </a:xfrm>
        </p:grpSpPr>
        <p:sp>
          <p:nvSpPr>
            <p:cNvPr id="1598" name="Google Shape;1598;p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1" name="Google Shape;1601;p4"/>
          <p:cNvSpPr/>
          <p:nvPr/>
        </p:nvSpPr>
        <p:spPr>
          <a:xfrm>
            <a:off x="3444401" y="4438247"/>
            <a:ext cx="146304" cy="146305"/>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99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2" name="Google Shape;1602;p4"/>
          <p:cNvSpPr/>
          <p:nvPr/>
        </p:nvSpPr>
        <p:spPr>
          <a:xfrm>
            <a:off x="3444505" y="425225"/>
            <a:ext cx="146072" cy="131493"/>
          </a:xfrm>
          <a:custGeom>
            <a:rect b="b" l="l" r="r" t="t"/>
            <a:pathLst>
              <a:path extrusionOk="0" h="209550" w="262013">
                <a:moveTo>
                  <a:pt x="225319" y="0"/>
                </a:moveTo>
                <a:lnTo>
                  <a:pt x="183470" y="31387"/>
                </a:lnTo>
                <a:lnTo>
                  <a:pt x="199087" y="52312"/>
                </a:lnTo>
                <a:lnTo>
                  <a:pt x="220012" y="36846"/>
                </a:lnTo>
                <a:lnTo>
                  <a:pt x="241088" y="20925"/>
                </a:lnTo>
                <a:lnTo>
                  <a:pt x="225319" y="0"/>
                </a:lnTo>
                <a:close/>
                <a:moveTo>
                  <a:pt x="209550" y="91735"/>
                </a:moveTo>
                <a:lnTo>
                  <a:pt x="209550" y="117815"/>
                </a:lnTo>
                <a:lnTo>
                  <a:pt x="262013" y="117815"/>
                </a:lnTo>
                <a:lnTo>
                  <a:pt x="262013" y="91735"/>
                </a:lnTo>
                <a:close/>
                <a:moveTo>
                  <a:pt x="157238" y="60954"/>
                </a:moveTo>
                <a:lnTo>
                  <a:pt x="157238" y="148596"/>
                </a:lnTo>
                <a:lnTo>
                  <a:pt x="159361" y="146473"/>
                </a:lnTo>
                <a:lnTo>
                  <a:pt x="161484" y="144350"/>
                </a:lnTo>
                <a:lnTo>
                  <a:pt x="163455" y="142076"/>
                </a:lnTo>
                <a:lnTo>
                  <a:pt x="165426" y="139649"/>
                </a:lnTo>
                <a:lnTo>
                  <a:pt x="167094" y="137223"/>
                </a:lnTo>
                <a:lnTo>
                  <a:pt x="168762" y="134646"/>
                </a:lnTo>
                <a:lnTo>
                  <a:pt x="170278" y="131916"/>
                </a:lnTo>
                <a:lnTo>
                  <a:pt x="171491" y="129187"/>
                </a:lnTo>
                <a:lnTo>
                  <a:pt x="172704" y="126306"/>
                </a:lnTo>
                <a:lnTo>
                  <a:pt x="173766" y="123425"/>
                </a:lnTo>
                <a:lnTo>
                  <a:pt x="174675" y="120544"/>
                </a:lnTo>
                <a:lnTo>
                  <a:pt x="175433" y="117512"/>
                </a:lnTo>
                <a:lnTo>
                  <a:pt x="176040" y="114328"/>
                </a:lnTo>
                <a:lnTo>
                  <a:pt x="176495" y="111295"/>
                </a:lnTo>
                <a:lnTo>
                  <a:pt x="176798" y="107959"/>
                </a:lnTo>
                <a:lnTo>
                  <a:pt x="176798" y="104775"/>
                </a:lnTo>
                <a:lnTo>
                  <a:pt x="176798" y="101591"/>
                </a:lnTo>
                <a:lnTo>
                  <a:pt x="176495" y="98255"/>
                </a:lnTo>
                <a:lnTo>
                  <a:pt x="176040" y="95222"/>
                </a:lnTo>
                <a:lnTo>
                  <a:pt x="175433" y="92038"/>
                </a:lnTo>
                <a:lnTo>
                  <a:pt x="174675" y="89006"/>
                </a:lnTo>
                <a:lnTo>
                  <a:pt x="173766" y="86125"/>
                </a:lnTo>
                <a:lnTo>
                  <a:pt x="172704" y="83092"/>
                </a:lnTo>
                <a:lnTo>
                  <a:pt x="171491" y="80363"/>
                </a:lnTo>
                <a:lnTo>
                  <a:pt x="170278" y="77634"/>
                </a:lnTo>
                <a:lnTo>
                  <a:pt x="168762" y="74904"/>
                </a:lnTo>
                <a:lnTo>
                  <a:pt x="167094" y="72327"/>
                </a:lnTo>
                <a:lnTo>
                  <a:pt x="165426" y="69901"/>
                </a:lnTo>
                <a:lnTo>
                  <a:pt x="163455" y="67474"/>
                </a:lnTo>
                <a:lnTo>
                  <a:pt x="161484" y="65200"/>
                </a:lnTo>
                <a:lnTo>
                  <a:pt x="159361" y="62926"/>
                </a:lnTo>
                <a:lnTo>
                  <a:pt x="157238" y="60954"/>
                </a:lnTo>
                <a:close/>
                <a:moveTo>
                  <a:pt x="144047" y="26232"/>
                </a:moveTo>
                <a:lnTo>
                  <a:pt x="78543" y="65503"/>
                </a:lnTo>
                <a:lnTo>
                  <a:pt x="26232" y="65503"/>
                </a:lnTo>
                <a:lnTo>
                  <a:pt x="23502" y="65655"/>
                </a:lnTo>
                <a:lnTo>
                  <a:pt x="20925" y="65958"/>
                </a:lnTo>
                <a:lnTo>
                  <a:pt x="18499" y="66716"/>
                </a:lnTo>
                <a:lnTo>
                  <a:pt x="16073" y="67474"/>
                </a:lnTo>
                <a:lnTo>
                  <a:pt x="13798" y="68688"/>
                </a:lnTo>
                <a:lnTo>
                  <a:pt x="11524" y="69901"/>
                </a:lnTo>
                <a:lnTo>
                  <a:pt x="9553" y="71417"/>
                </a:lnTo>
                <a:lnTo>
                  <a:pt x="7733" y="73236"/>
                </a:lnTo>
                <a:lnTo>
                  <a:pt x="6065" y="75056"/>
                </a:lnTo>
                <a:lnTo>
                  <a:pt x="4549" y="77027"/>
                </a:lnTo>
                <a:lnTo>
                  <a:pt x="3184" y="79150"/>
                </a:lnTo>
                <a:lnTo>
                  <a:pt x="2123" y="81576"/>
                </a:lnTo>
                <a:lnTo>
                  <a:pt x="1213" y="83850"/>
                </a:lnTo>
                <a:lnTo>
                  <a:pt x="607" y="86428"/>
                </a:lnTo>
                <a:lnTo>
                  <a:pt x="152" y="89006"/>
                </a:lnTo>
                <a:lnTo>
                  <a:pt x="0" y="91735"/>
                </a:lnTo>
                <a:lnTo>
                  <a:pt x="0" y="117815"/>
                </a:lnTo>
                <a:lnTo>
                  <a:pt x="152" y="120544"/>
                </a:lnTo>
                <a:lnTo>
                  <a:pt x="607" y="123122"/>
                </a:lnTo>
                <a:lnTo>
                  <a:pt x="1213" y="125700"/>
                </a:lnTo>
                <a:lnTo>
                  <a:pt x="2123" y="127974"/>
                </a:lnTo>
                <a:lnTo>
                  <a:pt x="3184" y="130400"/>
                </a:lnTo>
                <a:lnTo>
                  <a:pt x="4549" y="132523"/>
                </a:lnTo>
                <a:lnTo>
                  <a:pt x="6065" y="134494"/>
                </a:lnTo>
                <a:lnTo>
                  <a:pt x="7733" y="136314"/>
                </a:lnTo>
                <a:lnTo>
                  <a:pt x="9553" y="138133"/>
                </a:lnTo>
                <a:lnTo>
                  <a:pt x="11524" y="139649"/>
                </a:lnTo>
                <a:lnTo>
                  <a:pt x="13798" y="140862"/>
                </a:lnTo>
                <a:lnTo>
                  <a:pt x="16073" y="142076"/>
                </a:lnTo>
                <a:lnTo>
                  <a:pt x="18499" y="142834"/>
                </a:lnTo>
                <a:lnTo>
                  <a:pt x="20925" y="143592"/>
                </a:lnTo>
                <a:lnTo>
                  <a:pt x="23502" y="143895"/>
                </a:lnTo>
                <a:lnTo>
                  <a:pt x="26232" y="144047"/>
                </a:lnTo>
                <a:lnTo>
                  <a:pt x="39272" y="144047"/>
                </a:lnTo>
                <a:lnTo>
                  <a:pt x="39272" y="196510"/>
                </a:lnTo>
                <a:lnTo>
                  <a:pt x="65503" y="196510"/>
                </a:lnTo>
                <a:lnTo>
                  <a:pt x="65503" y="144047"/>
                </a:lnTo>
                <a:lnTo>
                  <a:pt x="78543" y="144047"/>
                </a:lnTo>
                <a:lnTo>
                  <a:pt x="144047" y="183318"/>
                </a:lnTo>
                <a:lnTo>
                  <a:pt x="144047" y="26232"/>
                </a:lnTo>
                <a:close/>
                <a:moveTo>
                  <a:pt x="199087" y="157238"/>
                </a:moveTo>
                <a:lnTo>
                  <a:pt x="183470" y="178315"/>
                </a:lnTo>
                <a:lnTo>
                  <a:pt x="204243" y="193781"/>
                </a:lnTo>
                <a:lnTo>
                  <a:pt x="225319" y="209550"/>
                </a:lnTo>
                <a:lnTo>
                  <a:pt x="241088" y="188625"/>
                </a:lnTo>
                <a:lnTo>
                  <a:pt x="199087" y="157238"/>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3" name="Google Shape;1603;p4"/>
          <p:cNvGrpSpPr/>
          <p:nvPr/>
        </p:nvGrpSpPr>
        <p:grpSpPr>
          <a:xfrm>
            <a:off x="3426095" y="3892098"/>
            <a:ext cx="182892" cy="146307"/>
            <a:chOff x="981300" y="1412538"/>
            <a:chExt cx="308470" cy="238480"/>
          </a:xfrm>
        </p:grpSpPr>
        <p:sp>
          <p:nvSpPr>
            <p:cNvPr id="1604" name="Google Shape;1604;p4"/>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40"/>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2235" name="Google Shape;2235;p40"/>
          <p:cNvGrpSpPr/>
          <p:nvPr/>
        </p:nvGrpSpPr>
        <p:grpSpPr>
          <a:xfrm>
            <a:off x="969040" y="176164"/>
            <a:ext cx="236750" cy="189448"/>
            <a:chOff x="981300" y="1412538"/>
            <a:chExt cx="308470" cy="238480"/>
          </a:xfrm>
        </p:grpSpPr>
        <p:sp>
          <p:nvSpPr>
            <p:cNvPr id="2236" name="Google Shape;2236;p40"/>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40"/>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40"/>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9" name="Google Shape;2239;p40"/>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[GWS] Acquire Revenue - Looking Back </a:t>
            </a:r>
            <a:endParaRPr b="1" sz="1600"/>
          </a:p>
        </p:txBody>
      </p:sp>
      <p:sp>
        <p:nvSpPr>
          <p:cNvPr id="2240" name="Google Shape;2240;p40"/>
          <p:cNvSpPr txBox="1"/>
          <p:nvPr/>
        </p:nvSpPr>
        <p:spPr>
          <a:xfrm>
            <a:off x="409100" y="3535950"/>
            <a:ext cx="8697600" cy="1621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275"/>
              <a:buFont typeface="Arial"/>
              <a:buNone/>
            </a:pPr>
            <a:r>
              <a:rPr b="1" i="0" lang="en" sz="1000" u="none" cap="none" strike="noStrike">
                <a:solidFill>
                  <a:schemeClr val="accent2"/>
                </a:solidFill>
                <a:latin typeface="Arial"/>
                <a:ea typeface="Arial"/>
                <a:cs typeface="Arial"/>
                <a:sym typeface="Arial"/>
              </a:rPr>
              <a:t>Key Takeaways</a:t>
            </a:r>
            <a:endParaRPr b="1" i="0" sz="1000" u="none" cap="none" strike="noStrike">
              <a:solidFill>
                <a:schemeClr val="accent2"/>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275"/>
              <a:buFont typeface="Arial"/>
              <a:buNone/>
            </a:pPr>
            <a:r>
              <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3C4043"/>
                </a:solidFill>
                <a:latin typeface="Arial"/>
                <a:ea typeface="Arial"/>
                <a:cs typeface="Arial"/>
                <a:sym typeface="Arial"/>
              </a:rPr>
              <a:t>Total revenue (Core) at 102%, benefiting from a strong Q4 2023</a:t>
            </a:r>
            <a:endParaRPr b="0"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Due to a strong Q4, we entered 2024 with greater MRR than originally modeled ($271.5M actual MRR vs $267.5M modeled MRR), resulting in Jan overperformance (99% of Jan target comes from Recurring). </a:t>
            </a:r>
            <a:endParaRPr b="0" i="0" sz="800" u="none" cap="none" strike="noStrike">
              <a:solidFill>
                <a:srgbClr val="3C40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rgbClr val="3C40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3C4043"/>
                </a:solidFill>
                <a:latin typeface="Arial"/>
                <a:ea typeface="Arial"/>
                <a:cs typeface="Arial"/>
                <a:sym typeface="Arial"/>
              </a:rPr>
              <a:t>New seat acquisition currently on track (316K new Jan seats, 113% to target)</a:t>
            </a:r>
            <a:endParaRPr b="1"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New seat overperformance largely driven by “Other/Unknown” channel. Working with BI team on updating mapping methodology and identifying why seats come in without UTM info.</a:t>
            </a:r>
            <a:endParaRPr b="0"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Expect some minor decreases to Jan new seats in coming months as additional fraud is tagged, but PA is improving our fraud logic to limit this impact.</a:t>
            </a:r>
            <a:endParaRPr b="0" i="0" sz="800" u="none" cap="none" strike="noStrike">
              <a:solidFill>
                <a:srgbClr val="3C4043"/>
              </a:solidFill>
              <a:latin typeface="Arial"/>
              <a:ea typeface="Arial"/>
              <a:cs typeface="Arial"/>
              <a:sym typeface="Arial"/>
            </a:endParaRPr>
          </a:p>
          <a:p>
            <a:pPr indent="-279400" lvl="0" marL="457200" marR="0" rtl="0" algn="l">
              <a:lnSpc>
                <a:spcPct val="100000"/>
              </a:lnSpc>
              <a:spcBef>
                <a:spcPts val="0"/>
              </a:spcBef>
              <a:spcAft>
                <a:spcPts val="0"/>
              </a:spcAft>
              <a:buClr>
                <a:srgbClr val="3C4043"/>
              </a:buClr>
              <a:buSzPts val="800"/>
              <a:buFont typeface="Arial"/>
              <a:buChar char="●"/>
            </a:pPr>
            <a:r>
              <a:rPr b="0" i="0" lang="en" sz="800" u="none" cap="none" strike="noStrike">
                <a:solidFill>
                  <a:srgbClr val="3C4043"/>
                </a:solidFill>
                <a:latin typeface="Arial"/>
                <a:ea typeface="Arial"/>
                <a:cs typeface="Arial"/>
                <a:sym typeface="Arial"/>
              </a:rPr>
              <a:t>New customer ARPU +46% YoY due to Sunrise price increase and premium SKU defaulting improvements.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3C4043"/>
              </a:solidFill>
              <a:latin typeface="Arial"/>
              <a:ea typeface="Arial"/>
              <a:cs typeface="Arial"/>
              <a:sym typeface="Arial"/>
            </a:endParaRPr>
          </a:p>
        </p:txBody>
      </p:sp>
      <p:graphicFrame>
        <p:nvGraphicFramePr>
          <p:cNvPr id="2241" name="Google Shape;2241;p40"/>
          <p:cNvGraphicFramePr/>
          <p:nvPr/>
        </p:nvGraphicFramePr>
        <p:xfrm>
          <a:off x="422300" y="1272125"/>
          <a:ext cx="3000000" cy="3000000"/>
        </p:xfrm>
        <a:graphic>
          <a:graphicData uri="http://schemas.openxmlformats.org/drawingml/2006/table">
            <a:tbl>
              <a:tblPr>
                <a:noFill/>
                <a:tableStyleId>{E4637A20-B626-4D29-8482-D158FEC99B2B}</a:tableStyleId>
              </a:tblPr>
              <a:tblGrid>
                <a:gridCol w="906700"/>
                <a:gridCol w="976100"/>
                <a:gridCol w="489350"/>
                <a:gridCol w="570925"/>
              </a:tblGrid>
              <a:tr h="183700">
                <a:tc gridSpan="4">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Core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c hMerge="1"/>
              </a:tr>
              <a:tr h="2771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January YTD</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54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QTD (Pacing%)</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MoM</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4">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249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$2M</a:t>
                      </a:r>
                      <a:r>
                        <a:rPr b="1" lang="en" sz="900" u="none" cap="none" strike="noStrike">
                          <a:solidFill>
                            <a:schemeClr val="accent4"/>
                          </a:solidFill>
                          <a:latin typeface="Arial"/>
                          <a:ea typeface="Arial"/>
                          <a:cs typeface="Arial"/>
                          <a:sym typeface="Arial"/>
                        </a:rPr>
                        <a:t>(121%)</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-95%</a:t>
                      </a:r>
                      <a:endParaRPr sz="1500" u="none" cap="none" strike="noStrike">
                        <a:solidFill>
                          <a:schemeClr val="accent2"/>
                        </a:solidFil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72%</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$1M</a:t>
                      </a:r>
                      <a:r>
                        <a:rPr b="1" lang="en" sz="900" u="none" cap="none" strike="noStrike">
                          <a:solidFill>
                            <a:schemeClr val="accent4"/>
                          </a:solidFill>
                          <a:latin typeface="Arial"/>
                          <a:ea typeface="Arial"/>
                          <a:cs typeface="Arial"/>
                          <a:sym typeface="Arial"/>
                        </a:rPr>
                        <a:t>(286%)</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-97%</a:t>
                      </a:r>
                      <a:endParaRPr sz="1500" u="none" cap="none" strike="noStrike">
                        <a:solidFill>
                          <a:schemeClr val="accent2"/>
                        </a:solidFil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-9%</a:t>
                      </a:r>
                      <a:endParaRPr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4">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Existing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$270M</a:t>
                      </a:r>
                      <a:r>
                        <a:rPr b="1" lang="en" sz="900" u="none" cap="none" strike="noStrike">
                          <a:solidFill>
                            <a:schemeClr val="accent4"/>
                          </a:solidFill>
                          <a:latin typeface="Arial"/>
                          <a:ea typeface="Arial"/>
                          <a:cs typeface="Arial"/>
                          <a:sym typeface="Arial"/>
                        </a:rPr>
                        <a:t>(102%)</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46%</a:t>
                      </a:r>
                      <a:endParaRPr sz="1500" u="none" cap="none" strike="noStrike"/>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33%</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$273M</a:t>
                      </a:r>
                      <a:r>
                        <a:rPr b="1" lang="en" sz="900" u="none" cap="none" strike="noStrike">
                          <a:solidFill>
                            <a:schemeClr val="accent4"/>
                          </a:solidFill>
                          <a:latin typeface="Arial"/>
                          <a:ea typeface="Arial"/>
                          <a:cs typeface="Arial"/>
                          <a:sym typeface="Arial"/>
                        </a:rPr>
                        <a:t>(102%)</a:t>
                      </a:r>
                      <a:endParaRPr b="1" sz="1500" u="none" cap="none" strike="noStrike">
                        <a:solidFill>
                          <a:schemeClr val="accent4"/>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1%</a:t>
                      </a:r>
                      <a:endParaRPr sz="1500" u="none" cap="none" strike="noStrike"/>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32%</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242" name="Google Shape;2242;p40"/>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2243" name="Google Shape;2243;p40"/>
          <p:cNvGraphicFramePr/>
          <p:nvPr/>
        </p:nvGraphicFramePr>
        <p:xfrm>
          <a:off x="6213500" y="1250825"/>
          <a:ext cx="3000000" cy="3000000"/>
        </p:xfrm>
        <a:graphic>
          <a:graphicData uri="http://schemas.openxmlformats.org/drawingml/2006/table">
            <a:tbl>
              <a:tblPr>
                <a:noFill/>
                <a:tableStyleId>{E4637A20-B626-4D29-8482-D158FEC99B2B}</a:tableStyleId>
              </a:tblPr>
              <a:tblGrid>
                <a:gridCol w="1117350"/>
                <a:gridCol w="874375"/>
                <a:gridCol w="483575"/>
              </a:tblGrid>
              <a:tr h="207400">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Revenue Drivers</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January YTD</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 (Pacing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Seats</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0.3M </a:t>
                      </a:r>
                      <a:r>
                        <a:rPr b="1" lang="en" sz="900" u="none" cap="none" strike="noStrike">
                          <a:solidFill>
                            <a:schemeClr val="accent4"/>
                          </a:solidFill>
                          <a:latin typeface="Arial"/>
                          <a:ea typeface="Arial"/>
                          <a:cs typeface="Arial"/>
                          <a:sym typeface="Arial"/>
                        </a:rPr>
                        <a:t>(113%)</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18%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ARPU</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$11.73 </a:t>
                      </a:r>
                      <a:r>
                        <a:rPr b="1" lang="en" sz="900" u="none" cap="none" strike="noStrike">
                          <a:solidFill>
                            <a:schemeClr val="accent4"/>
                          </a:solidFill>
                          <a:latin typeface="Arial"/>
                          <a:ea typeface="Arial"/>
                          <a:cs typeface="Arial"/>
                          <a:sym typeface="Arial"/>
                        </a:rPr>
                        <a:t>(107%)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46%</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Seats</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28.8M</a:t>
                      </a:r>
                      <a:r>
                        <a:rPr b="1" lang="en" sz="900" u="none" cap="none" strike="noStrike">
                          <a:solidFill>
                            <a:schemeClr val="accent4"/>
                          </a:solidFill>
                          <a:latin typeface="Arial"/>
                          <a:ea typeface="Arial"/>
                          <a:cs typeface="Arial"/>
                          <a:sym typeface="Arial"/>
                        </a:rPr>
                        <a:t>(101%)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ARPU</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$9.44</a:t>
                      </a:r>
                      <a:r>
                        <a:rPr b="1" lang="en" sz="900" u="none" cap="none" strike="noStrike">
                          <a:solidFill>
                            <a:schemeClr val="accent4"/>
                          </a:solidFill>
                          <a:latin typeface="Arial"/>
                          <a:ea typeface="Arial"/>
                          <a:cs typeface="Arial"/>
                          <a:sym typeface="Arial"/>
                        </a:rPr>
                        <a:t>(102%)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24%</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Seat Churn Rate* </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-0.54%</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-8%</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2244" name="Google Shape;2244;p40"/>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2245" name="Google Shape;2245;p40"/>
          <p:cNvPicPr preferRelativeResize="0"/>
          <p:nvPr/>
        </p:nvPicPr>
        <p:blipFill rotWithShape="1">
          <a:blip r:embed="rId4">
            <a:alphaModFix/>
          </a:blip>
          <a:srcRect b="0" l="0" r="0" t="0"/>
          <a:stretch/>
        </p:blipFill>
        <p:spPr>
          <a:xfrm>
            <a:off x="6148649" y="101550"/>
            <a:ext cx="1827199" cy="338700"/>
          </a:xfrm>
          <a:prstGeom prst="rect">
            <a:avLst/>
          </a:prstGeom>
          <a:noFill/>
          <a:ln>
            <a:noFill/>
          </a:ln>
        </p:spPr>
      </p:pic>
      <p:sp>
        <p:nvSpPr>
          <p:cNvPr id="2246" name="Google Shape;2246;p40"/>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Arial"/>
                <a:ea typeface="Arial"/>
                <a:cs typeface="Arial"/>
                <a:sym typeface="Arial"/>
              </a:rPr>
              <a:t>* Monthly churn matures ~40 days after month close due to reactivations</a:t>
            </a:r>
            <a:endParaRPr b="0" i="1" sz="300" u="none" cap="none" strike="noStrike">
              <a:solidFill>
                <a:srgbClr val="000000"/>
              </a:solidFill>
              <a:latin typeface="Arial"/>
              <a:ea typeface="Arial"/>
              <a:cs typeface="Arial"/>
              <a:sym typeface="Arial"/>
            </a:endParaRPr>
          </a:p>
        </p:txBody>
      </p:sp>
      <p:graphicFrame>
        <p:nvGraphicFramePr>
          <p:cNvPr id="2247" name="Google Shape;2247;p40"/>
          <p:cNvGraphicFramePr/>
          <p:nvPr/>
        </p:nvGraphicFramePr>
        <p:xfrm>
          <a:off x="3470300" y="1272125"/>
          <a:ext cx="3000000" cy="3000000"/>
        </p:xfrm>
        <a:graphic>
          <a:graphicData uri="http://schemas.openxmlformats.org/drawingml/2006/table">
            <a:tbl>
              <a:tblPr>
                <a:noFill/>
                <a:tableStyleId>{E4637A20-B626-4D29-8482-D158FEC99B2B}</a:tableStyleId>
              </a:tblPr>
              <a:tblGrid>
                <a:gridCol w="906700"/>
                <a:gridCol w="976100"/>
              </a:tblGrid>
              <a:tr h="183700">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Duet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January YTD</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QTD (Pacing%)</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t/>
                      </a:r>
                      <a:endParaRPr b="1"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Arial"/>
                          <a:ea typeface="Arial"/>
                          <a:cs typeface="Arial"/>
                          <a:sym typeface="Arial"/>
                        </a:rPr>
                        <a:t>-</a:t>
                      </a:r>
                      <a:endParaRPr sz="12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Existing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$226k</a:t>
                      </a:r>
                      <a:r>
                        <a:rPr b="1" lang="en" sz="900" u="none" cap="none" strike="noStrike">
                          <a:solidFill>
                            <a:schemeClr val="accent2"/>
                          </a:solidFill>
                          <a:latin typeface="Arial"/>
                          <a:ea typeface="Arial"/>
                          <a:cs typeface="Arial"/>
                          <a:sym typeface="Arial"/>
                        </a:rPr>
                        <a:t>(32%)</a:t>
                      </a:r>
                      <a:endParaRPr b="1"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42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$226k</a:t>
                      </a:r>
                      <a:r>
                        <a:rPr b="1" lang="en" sz="900" u="none" cap="none" strike="noStrike">
                          <a:solidFill>
                            <a:schemeClr val="accent2"/>
                          </a:solidFill>
                          <a:latin typeface="Arial"/>
                          <a:ea typeface="Arial"/>
                          <a:cs typeface="Arial"/>
                          <a:sym typeface="Arial"/>
                        </a:rPr>
                        <a:t>(32%)</a:t>
                      </a:r>
                      <a:endParaRPr b="1" sz="1500" u="none" cap="none" strike="noStrike">
                        <a:solidFill>
                          <a:schemeClr val="accent2"/>
                        </a:solidFil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2248" name="Google Shape;2248;p40"/>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2" name="Shape 2252"/>
        <p:cNvGrpSpPr/>
        <p:nvPr/>
      </p:nvGrpSpPr>
      <p:grpSpPr>
        <a:xfrm>
          <a:off x="0" y="0"/>
          <a:ext cx="0" cy="0"/>
          <a:chOff x="0" y="0"/>
          <a:chExt cx="0" cy="0"/>
        </a:xfrm>
      </p:grpSpPr>
      <p:sp>
        <p:nvSpPr>
          <p:cNvPr id="2253" name="Google Shape;2253;p41"/>
          <p:cNvSpPr/>
          <p:nvPr/>
        </p:nvSpPr>
        <p:spPr>
          <a:xfrm>
            <a:off x="6801234"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Named Touched</a:t>
            </a:r>
            <a:endParaRPr b="1" i="0" sz="700" u="none" cap="none" strike="noStrike">
              <a:solidFill>
                <a:srgbClr val="FFFFFF"/>
              </a:solidFill>
              <a:latin typeface="Arial"/>
              <a:ea typeface="Arial"/>
              <a:cs typeface="Arial"/>
              <a:sym typeface="Arial"/>
            </a:endParaRPr>
          </a:p>
        </p:txBody>
      </p:sp>
      <p:sp>
        <p:nvSpPr>
          <p:cNvPr id="2254" name="Google Shape;2254;p41"/>
          <p:cNvSpPr/>
          <p:nvPr/>
        </p:nvSpPr>
        <p:spPr>
          <a:xfrm>
            <a:off x="8279146" y="133287"/>
            <a:ext cx="681900" cy="320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Untouched</a:t>
            </a:r>
            <a:endParaRPr b="1" i="0" sz="700" u="none" cap="none" strike="noStrike">
              <a:solidFill>
                <a:srgbClr val="FFFFFF"/>
              </a:solidFill>
              <a:latin typeface="Arial"/>
              <a:ea typeface="Arial"/>
              <a:cs typeface="Arial"/>
              <a:sym typeface="Arial"/>
            </a:endParaRPr>
          </a:p>
        </p:txBody>
      </p:sp>
      <p:sp>
        <p:nvSpPr>
          <p:cNvPr id="2255" name="Google Shape;2255;p41"/>
          <p:cNvSpPr/>
          <p:nvPr/>
        </p:nvSpPr>
        <p:spPr>
          <a:xfrm>
            <a:off x="7540186" y="133266"/>
            <a:ext cx="681900" cy="320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Arial"/>
                <a:ea typeface="Arial"/>
                <a:cs typeface="Arial"/>
                <a:sym typeface="Arial"/>
              </a:rPr>
              <a:t>SMB Touched</a:t>
            </a:r>
            <a:endParaRPr b="1" i="0" sz="700" u="none" cap="none" strike="noStrike">
              <a:solidFill>
                <a:srgbClr val="FFFFFF"/>
              </a:solidFill>
              <a:latin typeface="Arial"/>
              <a:ea typeface="Arial"/>
              <a:cs typeface="Arial"/>
              <a:sym typeface="Arial"/>
            </a:endParaRPr>
          </a:p>
        </p:txBody>
      </p:sp>
      <p:pic>
        <p:nvPicPr>
          <p:cNvPr id="2256" name="Google Shape;2256;p41"/>
          <p:cNvPicPr preferRelativeResize="0"/>
          <p:nvPr/>
        </p:nvPicPr>
        <p:blipFill rotWithShape="1">
          <a:blip r:embed="rId3">
            <a:alphaModFix/>
          </a:blip>
          <a:srcRect b="0" l="7330" r="0" t="0"/>
          <a:stretch/>
        </p:blipFill>
        <p:spPr>
          <a:xfrm>
            <a:off x="68473" y="4776000"/>
            <a:ext cx="1155527" cy="330900"/>
          </a:xfrm>
          <a:prstGeom prst="rect">
            <a:avLst/>
          </a:prstGeom>
          <a:noFill/>
          <a:ln>
            <a:noFill/>
          </a:ln>
        </p:spPr>
      </p:pic>
      <p:sp>
        <p:nvSpPr>
          <p:cNvPr id="2257" name="Google Shape;2257;p41"/>
          <p:cNvSpPr/>
          <p:nvPr/>
        </p:nvSpPr>
        <p:spPr>
          <a:xfrm>
            <a:off x="156425" y="1460500"/>
            <a:ext cx="2105400" cy="33156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20% price increase for customers &lt;10 seats (continuation of 2023 Sunrise program which increased prices for customers 10+ seats)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chemeClr val="dk1"/>
                </a:solidFill>
                <a:latin typeface="Arial"/>
                <a:ea typeface="Arial"/>
                <a:cs typeface="Arial"/>
                <a:sym typeface="Arial"/>
              </a:rPr>
              <a:t>In 3 weeks since price change announcement to “early” cohort, shift to commit and seat loss looks comparable to M5 behavior, but we expect a much stronger signal after the first invoice (Mar 1) (</a:t>
            </a:r>
            <a:r>
              <a:rPr b="0" i="0" lang="en" sz="800" u="sng" cap="none" strike="noStrike">
                <a:solidFill>
                  <a:schemeClr val="hlink"/>
                </a:solidFill>
                <a:latin typeface="Arial"/>
                <a:ea typeface="Arial"/>
                <a:cs typeface="Arial"/>
                <a:sym typeface="Arial"/>
                <a:hlinkClick r:id="rId4"/>
              </a:rPr>
              <a:t>go/sunrise-dash</a:t>
            </a:r>
            <a:r>
              <a:rPr b="0" i="0" lang="en" sz="800" u="none" cap="none" strike="noStrike">
                <a:solidFill>
                  <a:schemeClr val="dk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Link</a:t>
            </a:r>
            <a:endParaRPr b="0" i="0" sz="1400" u="none" cap="none" strike="noStrike">
              <a:solidFill>
                <a:srgbClr val="000000"/>
              </a:solidFill>
              <a:latin typeface="Arial"/>
              <a:ea typeface="Arial"/>
              <a:cs typeface="Arial"/>
              <a:sym typeface="Arial"/>
            </a:endParaRPr>
          </a:p>
        </p:txBody>
      </p:sp>
      <p:sp>
        <p:nvSpPr>
          <p:cNvPr id="2258" name="Google Shape;2258;p41"/>
          <p:cNvSpPr/>
          <p:nvPr/>
        </p:nvSpPr>
        <p:spPr>
          <a:xfrm>
            <a:off x="2423750" y="1460500"/>
            <a:ext cx="2105400" cy="33156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Drive Duet awareness, acquisition, and engagement through scaled lifecycle comms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Emails + in-product comms rolling out beginning in late Feb, revenue results trailing 6-8 weeks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6"/>
              </a:rPr>
              <a:t>Link</a:t>
            </a:r>
            <a:endParaRPr b="0" i="0" sz="800" u="none" cap="none" strike="noStrike">
              <a:solidFill>
                <a:srgbClr val="000000"/>
              </a:solidFill>
              <a:latin typeface="Arial"/>
              <a:ea typeface="Arial"/>
              <a:cs typeface="Arial"/>
              <a:sym typeface="Arial"/>
            </a:endParaRPr>
          </a:p>
        </p:txBody>
      </p:sp>
      <p:sp>
        <p:nvSpPr>
          <p:cNvPr id="2259" name="Google Shape;2259;p41"/>
          <p:cNvSpPr/>
          <p:nvPr/>
        </p:nvSpPr>
        <p:spPr>
          <a:xfrm>
            <a:off x="4691075" y="1460500"/>
            <a:ext cx="2105400" cy="33156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Creation and optimization of various new entry points into Workspace sign-up funnel during GAIA account creation</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UI optimization launched in Q4 expected to drive $1.3M in 2024 revenue. Latest entry point rolled out on Feb 7 in Gmail marketing site - expected to net 1.5K-2K new seats per month, but this is below target of ~7K / month. </a:t>
            </a:r>
            <a:r>
              <a:rPr b="0" i="0" lang="en" sz="800" u="none" cap="none" strike="noStrike">
                <a:solidFill>
                  <a:schemeClr val="dk1"/>
                </a:solidFill>
                <a:latin typeface="Arial"/>
                <a:ea typeface="Arial"/>
                <a:cs typeface="Arial"/>
                <a:sym typeface="Arial"/>
              </a:rPr>
              <a:t>Team is working on optimization plans to improve results. [experiment </a:t>
            </a:r>
            <a:r>
              <a:rPr b="0" i="0" lang="en" sz="800" u="sng" cap="none" strike="noStrike">
                <a:solidFill>
                  <a:schemeClr val="hlink"/>
                </a:solidFill>
                <a:latin typeface="Arial"/>
                <a:ea typeface="Arial"/>
                <a:cs typeface="Arial"/>
                <a:sym typeface="Arial"/>
                <a:hlinkClick r:id="rId7"/>
              </a:rPr>
              <a:t>readout</a:t>
            </a:r>
            <a:r>
              <a:rPr b="0" i="0" lang="en" sz="800" u="none" cap="none" strike="noStrike">
                <a:solidFill>
                  <a:schemeClr val="dk1"/>
                </a:solidFill>
                <a:latin typeface="Arial"/>
                <a:ea typeface="Arial"/>
                <a:cs typeface="Arial"/>
                <a:sym typeface="Arial"/>
              </a:rPr>
              <a:t>] </a:t>
            </a:r>
            <a:r>
              <a:rPr b="0" i="0" lang="en" sz="800" u="sng" cap="none" strike="noStrike">
                <a:solidFill>
                  <a:schemeClr val="hlink"/>
                </a:solidFill>
                <a:latin typeface="Arial"/>
                <a:ea typeface="Arial"/>
                <a:cs typeface="Arial"/>
                <a:sym typeface="Arial"/>
                <a:hlinkClick r:id="rId8"/>
              </a:rPr>
              <a:t>More details</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800" u="sng" cap="none" strike="noStrike">
                <a:solidFill>
                  <a:schemeClr val="hlink"/>
                </a:solidFill>
                <a:latin typeface="Arial"/>
                <a:ea typeface="Arial"/>
                <a:cs typeface="Arial"/>
                <a:sym typeface="Arial"/>
                <a:hlinkClick r:id="rId9"/>
              </a:rPr>
              <a:t>Link</a:t>
            </a:r>
            <a:endParaRPr b="0" i="0" sz="1400" u="none" cap="none" strike="noStrike">
              <a:solidFill>
                <a:srgbClr val="000000"/>
              </a:solidFill>
              <a:latin typeface="Arial"/>
              <a:ea typeface="Arial"/>
              <a:cs typeface="Arial"/>
              <a:sym typeface="Arial"/>
            </a:endParaRPr>
          </a:p>
        </p:txBody>
      </p:sp>
      <p:sp>
        <p:nvSpPr>
          <p:cNvPr id="2260" name="Google Shape;2260;p41"/>
          <p:cNvSpPr/>
          <p:nvPr/>
        </p:nvSpPr>
        <p:spPr>
          <a:xfrm>
            <a:off x="6958400" y="1460500"/>
            <a:ext cx="2105400" cy="3315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What</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Bringing workspace.google.com into compliance with EMEA regulations; no longer able to optimize EMEA media spend towards trial start as of Feb 1</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1" i="0" lang="en" sz="900" u="sng" cap="none" strike="noStrike">
                <a:solidFill>
                  <a:srgbClr val="000000"/>
                </a:solidFill>
                <a:latin typeface="Arial"/>
                <a:ea typeface="Arial"/>
                <a:cs typeface="Arial"/>
                <a:sym typeface="Arial"/>
              </a:rPr>
              <a:t>Performance/Results</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Media Lab re-forecasting 2024 and providing initial results by mid-Feb; marketing analytics reviewing seats impact in pre-post early March. Estimates suggest $4M-$11M in-year revenue are at risk.</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10"/>
              </a:rPr>
              <a:t>Link</a:t>
            </a:r>
            <a:r>
              <a:rPr b="0" i="0" lang="en" sz="800" u="none" cap="none" strike="noStrike">
                <a:solidFill>
                  <a:srgbClr val="000000"/>
                </a:solidFill>
                <a:latin typeface="Arial"/>
                <a:ea typeface="Arial"/>
                <a:cs typeface="Arial"/>
                <a:sym typeface="Arial"/>
              </a:rPr>
              <a:t>, </a:t>
            </a:r>
            <a:r>
              <a:rPr b="0" i="0" lang="en" sz="800" u="sng" cap="none" strike="noStrike">
                <a:solidFill>
                  <a:schemeClr val="hlink"/>
                </a:solidFill>
                <a:latin typeface="Arial"/>
                <a:ea typeface="Arial"/>
                <a:cs typeface="Arial"/>
                <a:sym typeface="Arial"/>
                <a:hlinkClick r:id="rId11"/>
              </a:rPr>
              <a:t>Link</a:t>
            </a:r>
            <a:endParaRPr b="0" i="0" sz="800" u="none" cap="none" strike="noStrike">
              <a:solidFill>
                <a:srgbClr val="000000"/>
              </a:solidFill>
              <a:latin typeface="Arial"/>
              <a:ea typeface="Arial"/>
              <a:cs typeface="Arial"/>
              <a:sym typeface="Arial"/>
            </a:endParaRPr>
          </a:p>
        </p:txBody>
      </p:sp>
      <p:sp>
        <p:nvSpPr>
          <p:cNvPr id="2261" name="Google Shape;2261;p41"/>
          <p:cNvSpPr/>
          <p:nvPr/>
        </p:nvSpPr>
        <p:spPr>
          <a:xfrm>
            <a:off x="1409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Sunrise M6  </a:t>
            </a:r>
            <a:br>
              <a:rPr b="1"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(Feb 2024)</a:t>
            </a:r>
            <a:endParaRPr b="0" i="0" sz="1600" u="none" cap="none" strike="noStrike">
              <a:solidFill>
                <a:srgbClr val="000000"/>
              </a:solidFill>
              <a:latin typeface="Arial"/>
              <a:ea typeface="Arial"/>
              <a:cs typeface="Arial"/>
              <a:sym typeface="Arial"/>
            </a:endParaRPr>
          </a:p>
        </p:txBody>
      </p:sp>
      <p:sp>
        <p:nvSpPr>
          <p:cNvPr id="2262" name="Google Shape;2262;p41"/>
          <p:cNvSpPr/>
          <p:nvPr/>
        </p:nvSpPr>
        <p:spPr>
          <a:xfrm>
            <a:off x="2430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000"/>
              <a:buFont typeface="Arial"/>
              <a:buNone/>
            </a:pPr>
            <a:r>
              <a:rPr b="1" i="0" lang="en" sz="1000" u="none" cap="none" strike="noStrike">
                <a:solidFill>
                  <a:srgbClr val="000000"/>
                </a:solidFill>
                <a:latin typeface="Arial"/>
                <a:ea typeface="Arial"/>
                <a:cs typeface="Arial"/>
                <a:sym typeface="Arial"/>
              </a:rPr>
              <a:t>Project Jasmine [Gemini Promotion] </a:t>
            </a:r>
            <a:r>
              <a:rPr b="0" i="0" lang="en" sz="1000" u="none" cap="none" strike="noStrike">
                <a:solidFill>
                  <a:srgbClr val="000000"/>
                </a:solidFill>
                <a:latin typeface="Arial"/>
                <a:ea typeface="Arial"/>
                <a:cs typeface="Arial"/>
                <a:sym typeface="Arial"/>
              </a:rPr>
              <a:t>(1H 2024)</a:t>
            </a:r>
            <a:endParaRPr b="0" i="0" sz="1600" u="none" cap="none" strike="noStrike">
              <a:solidFill>
                <a:srgbClr val="000000"/>
              </a:solidFill>
              <a:latin typeface="Arial"/>
              <a:ea typeface="Arial"/>
              <a:cs typeface="Arial"/>
              <a:sym typeface="Arial"/>
            </a:endParaRPr>
          </a:p>
        </p:txBody>
      </p:sp>
      <p:sp>
        <p:nvSpPr>
          <p:cNvPr id="2263" name="Google Shape;2263;p41"/>
          <p:cNvSpPr/>
          <p:nvPr/>
        </p:nvSpPr>
        <p:spPr>
          <a:xfrm>
            <a:off x="4698275"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000"/>
              <a:buFont typeface="Arial"/>
              <a:buNone/>
            </a:pPr>
            <a:r>
              <a:rPr b="1" i="0" lang="en" sz="1000" u="none" cap="none" strike="noStrike">
                <a:solidFill>
                  <a:srgbClr val="000000"/>
                </a:solidFill>
                <a:latin typeface="Arial"/>
                <a:ea typeface="Arial"/>
                <a:cs typeface="Arial"/>
                <a:sym typeface="Arial"/>
              </a:rPr>
              <a:t>GAIA expansion </a:t>
            </a:r>
            <a:br>
              <a:rPr b="1"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(1H 2024)</a:t>
            </a:r>
            <a:endParaRPr b="0" i="0" sz="1600" u="none" cap="none" strike="noStrike">
              <a:solidFill>
                <a:srgbClr val="000000"/>
              </a:solidFill>
              <a:latin typeface="Arial"/>
              <a:ea typeface="Arial"/>
              <a:cs typeface="Arial"/>
              <a:sym typeface="Arial"/>
            </a:endParaRPr>
          </a:p>
        </p:txBody>
      </p:sp>
      <p:sp>
        <p:nvSpPr>
          <p:cNvPr id="2264" name="Google Shape;2264;p41"/>
          <p:cNvSpPr/>
          <p:nvPr/>
        </p:nvSpPr>
        <p:spPr>
          <a:xfrm>
            <a:off x="6942950" y="915725"/>
            <a:ext cx="2060100" cy="414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000"/>
              <a:buFont typeface="Arial"/>
              <a:buNone/>
            </a:pPr>
            <a:r>
              <a:rPr b="1" i="0" lang="en" sz="1000" u="none" cap="none" strike="noStrike">
                <a:solidFill>
                  <a:srgbClr val="000000"/>
                </a:solidFill>
                <a:latin typeface="Arial"/>
                <a:ea typeface="Arial"/>
                <a:cs typeface="Arial"/>
                <a:sym typeface="Arial"/>
              </a:rPr>
              <a:t>EMEA Cookie Compliance </a:t>
            </a:r>
            <a:br>
              <a:rPr b="1"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(Feb 2024)</a:t>
            </a:r>
            <a:endParaRPr b="0" i="0" sz="1600" u="none" cap="none" strike="noStrike">
              <a:solidFill>
                <a:srgbClr val="000000"/>
              </a:solidFill>
              <a:latin typeface="Arial"/>
              <a:ea typeface="Arial"/>
              <a:cs typeface="Arial"/>
              <a:sym typeface="Arial"/>
            </a:endParaRPr>
          </a:p>
        </p:txBody>
      </p:sp>
      <p:sp>
        <p:nvSpPr>
          <p:cNvPr id="2265" name="Google Shape;2265;p41"/>
          <p:cNvSpPr txBox="1"/>
          <p:nvPr/>
        </p:nvSpPr>
        <p:spPr>
          <a:xfrm>
            <a:off x="1874250" y="1292300"/>
            <a:ext cx="4929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202124"/>
              </a:solidFill>
              <a:latin typeface="Arial"/>
              <a:ea typeface="Arial"/>
              <a:cs typeface="Arial"/>
              <a:sym typeface="Arial"/>
            </a:endParaRPr>
          </a:p>
        </p:txBody>
      </p:sp>
      <p:sp>
        <p:nvSpPr>
          <p:cNvPr id="2266" name="Google Shape;2266;p41"/>
          <p:cNvSpPr txBox="1"/>
          <p:nvPr>
            <p:ph type="title"/>
          </p:nvPr>
        </p:nvSpPr>
        <p:spPr>
          <a:xfrm>
            <a:off x="311700" y="174025"/>
            <a:ext cx="6373200" cy="5727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800"/>
              <a:buNone/>
            </a:pPr>
            <a:r>
              <a:rPr b="1" lang="en" sz="1700"/>
              <a:t>[GWS] Key Marketing Initiatives - Untouched</a:t>
            </a:r>
            <a:endParaRPr b="1"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42"/>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272" name="Google Shape;2272;p4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3" name="Google Shape;2273;p42"/>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Areas of Escalation by Region</a:t>
            </a:r>
            <a:endParaRPr b="1" sz="1600"/>
          </a:p>
        </p:txBody>
      </p:sp>
      <p:sp>
        <p:nvSpPr>
          <p:cNvPr id="2274" name="Google Shape;2274;p42"/>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5" name="Google Shape;2275;p42"/>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276" name="Google Shape;2276;p42"/>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Escalations</a:t>
            </a:r>
            <a:r>
              <a:rPr b="0" i="0" lang="en" sz="1000" u="none" cap="none" strike="noStrike">
                <a:solidFill>
                  <a:srgbClr val="EEEEEE"/>
                </a:solidFill>
                <a:latin typeface="Arial"/>
                <a:ea typeface="Arial"/>
                <a:cs typeface="Arial"/>
                <a:sym typeface="Arial"/>
              </a:rPr>
              <a:t>-Are we hearing any major escalations from our regions or global teams around systems, tools, data, operations, etc?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Are the fundamental parts of our plan that are not working?</a:t>
            </a:r>
            <a:endParaRPr b="1" i="0" sz="1000" u="none" cap="none" strike="noStrike">
              <a:solidFill>
                <a:srgbClr val="EEEEEE"/>
              </a:solidFill>
              <a:latin typeface="Arial"/>
              <a:ea typeface="Arial"/>
              <a:cs typeface="Arial"/>
              <a:sym typeface="Arial"/>
            </a:endParaRPr>
          </a:p>
        </p:txBody>
      </p:sp>
      <p:graphicFrame>
        <p:nvGraphicFramePr>
          <p:cNvPr id="2277" name="Google Shape;2277;p42"/>
          <p:cNvGraphicFramePr/>
          <p:nvPr/>
        </p:nvGraphicFramePr>
        <p:xfrm>
          <a:off x="457175" y="1319225"/>
          <a:ext cx="3000000" cy="3000000"/>
        </p:xfrm>
        <a:graphic>
          <a:graphicData uri="http://schemas.openxmlformats.org/drawingml/2006/table">
            <a:tbl>
              <a:tblPr>
                <a:noFill/>
                <a:tableStyleId>{C8620046-69FF-46B7-9C97-63869ED15D95}</a:tableStyleId>
              </a:tblPr>
              <a:tblGrid>
                <a:gridCol w="737500"/>
                <a:gridCol w="3873850"/>
                <a:gridCol w="4075475"/>
              </a:tblGrid>
              <a:tr h="2170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 Escalations</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Arial"/>
                          <a:ea typeface="Arial"/>
                          <a:cs typeface="Arial"/>
                          <a:sym typeface="Arial"/>
                        </a:rPr>
                        <a:t>Region Insights - What’s Working Well?</a:t>
                      </a:r>
                      <a:endParaRPr b="1" sz="1000" u="none" cap="none" strike="noStrike">
                        <a:solidFill>
                          <a:srgbClr val="FFFFFF"/>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solidFill>
                      <a:srgbClr val="9900FF"/>
                    </a:solidFill>
                  </a:tcPr>
                </a:tc>
              </a:tr>
              <a:tr h="3712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Operational challenges</a:t>
                      </a:r>
                      <a:r>
                        <a:rPr lang="en" sz="700" u="none" cap="none" strike="noStrike">
                          <a:latin typeface="Arial"/>
                          <a:ea typeface="Arial"/>
                          <a:cs typeface="Arial"/>
                          <a:sym typeface="Arial"/>
                        </a:rPr>
                        <a:t> with post event uploads impacting digital and physical event funnel efficiencies</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Tight ROB alignment in region around data</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729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Delayed targets/OKR in GCMA dashboards preventing accurate performance measurement</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LATAM GCM Marketing reorg to streamline efforts, optimize resources, and drive greater impact. Targets redistributed to empower teams with clear ownership.</a:t>
                      </a:r>
                      <a:endParaRPr sz="700" u="none" cap="none" strike="noStrike">
                        <a:latin typeface="Arial"/>
                        <a:ea typeface="Arial"/>
                        <a:cs typeface="Arial"/>
                        <a:sym typeface="Arial"/>
                      </a:endParaRPr>
                    </a:p>
                    <a:p>
                      <a:pPr indent="0" lvl="0" marL="457200" marR="0" rtl="0" algn="l">
                        <a:lnSpc>
                          <a:spcPct val="100000"/>
                        </a:lnSpc>
                        <a:spcBef>
                          <a:spcPts val="0"/>
                        </a:spcBef>
                        <a:spcAft>
                          <a:spcPts val="0"/>
                        </a:spcAft>
                        <a:buClr>
                          <a:srgbClr val="000000"/>
                        </a:buClr>
                        <a:buSzPts val="700"/>
                        <a:buFont typeface="Arial"/>
                        <a:buNone/>
                      </a:pPr>
                      <a:r>
                        <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888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Gemini</a:t>
                      </a:r>
                      <a:r>
                        <a:rPr lang="en" sz="700" u="none" cap="none" strike="noStrike">
                          <a:latin typeface="Arial"/>
                          <a:ea typeface="Arial"/>
                          <a:cs typeface="Arial"/>
                          <a:sym typeface="Arial"/>
                        </a:rPr>
                        <a:t>: Perceptions hurdles as a result of last week imagegen rollout </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3x Operational Hurdles (Activation, NEXT, Digital Natives/Startups Roll-out)</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[FYI Only] XFN Alignment: CGE &amp; OneGoogle</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3.0 working well for both strategy &amp; measurement</a:t>
                      </a:r>
                      <a:r>
                        <a:rPr lang="en" sz="700" u="none" cap="none" strike="noStrike">
                          <a:latin typeface="Arial"/>
                          <a:ea typeface="Arial"/>
                          <a:cs typeface="Arial"/>
                          <a:sym typeface="Arial"/>
                        </a:rPr>
                        <a:t> (outside of Start-ups segment introduction, covered left)</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Strong kick off to the year with “Sharing &amp; Stealing with Pride 2.0” &gt;&gt; Team Morale booster, </a:t>
                      </a:r>
                      <a:r>
                        <a:rPr b="1" lang="en" sz="700" u="none" cap="none" strike="noStrike">
                          <a:latin typeface="Arial"/>
                          <a:ea typeface="Arial"/>
                          <a:cs typeface="Arial"/>
                          <a:sym typeface="Arial"/>
                        </a:rPr>
                        <a:t>effective to removing silos </a:t>
                      </a:r>
                      <a:r>
                        <a:rPr lang="en" sz="700" u="none" cap="none" strike="noStrike">
                          <a:latin typeface="Arial"/>
                          <a:ea typeface="Arial"/>
                          <a:cs typeface="Arial"/>
                          <a:sym typeface="Arial"/>
                        </a:rPr>
                        <a:t>acros GCM EMEA</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Good cadence for Campaign &amp; Program rollout/distribution </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Business Services model &amp; EMEA team continues to be a highlight for marketers (and Regional S&amp;O!) but DD transition &amp; SB has put strain</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7710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Deal Desk - Long SLAs with DD transition  leading to delayed PO processing</a:t>
                      </a:r>
                      <a:r>
                        <a:rPr lang="en" sz="700" u="none" cap="none" strike="noStrike">
                          <a:latin typeface="Arial"/>
                          <a:ea typeface="Arial"/>
                          <a:cs typeface="Arial"/>
                          <a:sym typeface="Arial"/>
                        </a:rPr>
                        <a:t> and lesser programs in market</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Pending Targets/OKRs/Reporting - Source Demand in GCMA, Start Up and Attainment,  Learners, Efficiency, Brand Perception </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Ability to measure the concentration of high account eng. with 3.0</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b="1" lang="en" sz="700" u="none" cap="none" strike="noStrike">
                          <a:latin typeface="Arial"/>
                          <a:ea typeface="Arial"/>
                          <a:cs typeface="Arial"/>
                          <a:sym typeface="Arial"/>
                        </a:rPr>
                        <a:t>Operational hurdles with Startup Segment segregation,</a:t>
                      </a:r>
                      <a:r>
                        <a:rPr lang="en" sz="700" u="none" cap="none" strike="noStrike">
                          <a:latin typeface="Arial"/>
                          <a:ea typeface="Arial"/>
                          <a:cs typeface="Arial"/>
                          <a:sym typeface="Arial"/>
                        </a:rPr>
                        <a:t> Mandiant integration</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Immediate interim improvement plan with Business Services for Deal Desk SLAs  </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Early alignment with business, GBO and GCM on Marketing plans and priorities</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Scalable model to measure contribution for the campaigns and programs team, improving team’s efficiency and accountability</a:t>
                      </a:r>
                      <a:endParaRPr sz="700" u="none" cap="none" strike="noStrike">
                        <a:latin typeface="Arial"/>
                        <a:ea typeface="Arial"/>
                        <a:cs typeface="Arial"/>
                        <a:sym typeface="Arial"/>
                      </a:endParaRPr>
                    </a:p>
                    <a:p>
                      <a:pPr indent="0" lvl="0" marL="914400" marR="0" rtl="0" algn="l">
                        <a:lnSpc>
                          <a:spcPct val="100000"/>
                        </a:lnSpc>
                        <a:spcBef>
                          <a:spcPts val="0"/>
                        </a:spcBef>
                        <a:spcAft>
                          <a:spcPts val="0"/>
                        </a:spcAft>
                        <a:buClr>
                          <a:srgbClr val="000000"/>
                        </a:buClr>
                        <a:buSzPts val="700"/>
                        <a:buFont typeface="Arial"/>
                        <a:buNone/>
                      </a:pPr>
                      <a:r>
                        <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32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PUB SEC</a:t>
                      </a:r>
                      <a:endParaRPr b="1" sz="8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Demand Funnel bugs before pipeline council call made timely prep difficult (~Feb. 20)</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MQLs with missing contact information (e.g., phone, title, buyer segment) are emerging from the Trials queue, impacting SDR’s ability to move them through the funnel. Is there an opportunity for data enrichment?</a:t>
                      </a:r>
                      <a:endParaRPr sz="700" u="none" cap="none" strike="noStrike">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MQL scoring and routing was delayed post-Defense Forum due to Activation mis-categorization of an event as online (vs. in person).</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Strong Finance &amp; Operations partnership facilitating cost center changes and transfers after January org shifts. </a:t>
                      </a:r>
                      <a:endParaRPr sz="700" u="none" cap="none" strike="noStrike">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700"/>
                        <a:buFont typeface="Arial"/>
                        <a:buChar char="●"/>
                      </a:pPr>
                      <a:r>
                        <a:rPr lang="en" sz="700" u="none" cap="none" strike="noStrike">
                          <a:latin typeface="Arial"/>
                          <a:ea typeface="Arial"/>
                          <a:cs typeface="Arial"/>
                          <a:sym typeface="Arial"/>
                        </a:rPr>
                        <a:t>[FYI] Key PubSec organization headcount has been filled, including new leads (Virginia Sharma and Lorena Montes-Virag) and a new S&amp;O Lead (Adri Ortiz)</a:t>
                      </a:r>
                      <a:endParaRPr sz="700" u="none" cap="none" strike="noStrike">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43"/>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283" name="Google Shape;2283;p4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4" name="Google Shape;2284;p43"/>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What are common trends across Concierge tickets?</a:t>
            </a:r>
            <a:endParaRPr b="1" sz="1600"/>
          </a:p>
        </p:txBody>
      </p:sp>
      <p:sp>
        <p:nvSpPr>
          <p:cNvPr id="2285" name="Google Shape;2285;p43"/>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6" name="Google Shape;2286;p43"/>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287" name="Google Shape;2287;p43"/>
          <p:cNvSpPr txBox="1"/>
          <p:nvPr/>
        </p:nvSpPr>
        <p:spPr>
          <a:xfrm>
            <a:off x="274150" y="2778950"/>
            <a:ext cx="4297800" cy="164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Key Insights</a:t>
            </a:r>
            <a:endParaRPr b="1" i="0" sz="900" u="none" cap="none" strike="noStrike">
              <a:solidFill>
                <a:srgbClr val="000000"/>
              </a:solidFill>
              <a:latin typeface="Arial"/>
              <a:ea typeface="Arial"/>
              <a:cs typeface="Arial"/>
              <a:sym typeface="Arial"/>
            </a:endParaRPr>
          </a:p>
          <a:p>
            <a:pPr indent="-279400" lvl="0" marL="457200" marR="0" rtl="0" algn="l">
              <a:lnSpc>
                <a:spcPct val="115000"/>
              </a:lnSpc>
              <a:spcBef>
                <a:spcPts val="300"/>
              </a:spcBef>
              <a:spcAft>
                <a:spcPts val="0"/>
              </a:spcAft>
              <a:buClr>
                <a:srgbClr val="E3E3E3"/>
              </a:buClr>
              <a:buSzPts val="800"/>
              <a:buFont typeface="Arial"/>
              <a:buChar char="●"/>
            </a:pPr>
            <a:r>
              <a:rPr b="1" i="0" lang="en" sz="800" u="sng" cap="none" strike="noStrike">
                <a:solidFill>
                  <a:schemeClr val="hlink"/>
                </a:solidFill>
                <a:latin typeface="Arial"/>
                <a:ea typeface="Arial"/>
                <a:cs typeface="Arial"/>
                <a:sym typeface="Arial"/>
                <a:hlinkClick action="ppaction://hlinksldjump" r:id="rId3"/>
              </a:rPr>
              <a:t>Concierge Learnings 2023:</a:t>
            </a:r>
            <a:r>
              <a:rPr b="1" i="0" lang="en" sz="800" u="none" cap="none" strike="noStrike">
                <a:solidFill>
                  <a:srgbClr val="000000"/>
                </a:solidFill>
                <a:latin typeface="Arial"/>
                <a:ea typeface="Arial"/>
                <a:cs typeface="Arial"/>
                <a:sym typeface="Arial"/>
              </a:rPr>
              <a:t> </a:t>
            </a:r>
            <a:r>
              <a:rPr b="0" i="0" lang="en" sz="800" u="none" cap="none" strike="noStrike">
                <a:solidFill>
                  <a:srgbClr val="000000"/>
                </a:solidFill>
                <a:latin typeface="Arial"/>
                <a:ea typeface="Arial"/>
                <a:cs typeface="Arial"/>
                <a:sym typeface="Arial"/>
              </a:rPr>
              <a:t>Valuable service, consolidation and streamlining, and regional leadership support.</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E3E3E3"/>
              </a:buClr>
              <a:buSzPts val="800"/>
              <a:buFont typeface="Arial"/>
              <a:buChar char="●"/>
            </a:pPr>
            <a:r>
              <a:rPr b="1" i="0" lang="en" sz="800" u="none" cap="none" strike="noStrike">
                <a:solidFill>
                  <a:srgbClr val="000000"/>
                </a:solidFill>
                <a:latin typeface="Arial"/>
                <a:ea typeface="Arial"/>
                <a:cs typeface="Arial"/>
                <a:sym typeface="Arial"/>
              </a:rPr>
              <a:t>SLA Performance:</a:t>
            </a:r>
            <a:r>
              <a:rPr b="0" i="0" lang="en" sz="800" u="none" cap="none" strike="noStrike">
                <a:solidFill>
                  <a:srgbClr val="000000"/>
                </a:solidFill>
                <a:latin typeface="Arial"/>
                <a:ea typeface="Arial"/>
                <a:cs typeface="Arial"/>
                <a:sym typeface="Arial"/>
              </a:rPr>
              <a:t> Ticket resolution times are impacted by volume, complexity, and resource capacity.</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E3E3E3"/>
              </a:buClr>
              <a:buSzPts val="800"/>
              <a:buFont typeface="Arial"/>
              <a:buChar char="●"/>
            </a:pPr>
            <a:r>
              <a:rPr b="1" i="0" lang="en" sz="800" u="none" cap="none" strike="noStrike">
                <a:solidFill>
                  <a:srgbClr val="000000"/>
                </a:solidFill>
                <a:latin typeface="Arial"/>
                <a:ea typeface="Arial"/>
                <a:cs typeface="Arial"/>
                <a:sym typeface="Arial"/>
              </a:rPr>
              <a:t>Regional Variation:</a:t>
            </a:r>
            <a:r>
              <a:rPr b="0" i="0" lang="en" sz="800" u="none" cap="none" strike="noStrike">
                <a:solidFill>
                  <a:srgbClr val="000000"/>
                </a:solidFill>
                <a:latin typeface="Arial"/>
                <a:ea typeface="Arial"/>
                <a:cs typeface="Arial"/>
                <a:sym typeface="Arial"/>
              </a:rPr>
              <a:t> EMEA leads in SLA compliance at 67%, while Japan lags at 11%.</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E3E3E3"/>
              </a:buClr>
              <a:buSzPts val="800"/>
              <a:buFont typeface="Arial"/>
              <a:buChar char="●"/>
            </a:pPr>
            <a:r>
              <a:rPr b="1" i="0" lang="en" sz="800" u="none" cap="none" strike="noStrike">
                <a:solidFill>
                  <a:srgbClr val="000000"/>
                </a:solidFill>
                <a:latin typeface="Arial"/>
                <a:ea typeface="Arial"/>
                <a:cs typeface="Arial"/>
                <a:sym typeface="Arial"/>
              </a:rPr>
              <a:t>Marketer Satisfaction: </a:t>
            </a:r>
            <a:r>
              <a:rPr b="0" i="0" lang="en" sz="800" u="none" cap="none" strike="noStrike">
                <a:solidFill>
                  <a:srgbClr val="000000"/>
                </a:solidFill>
                <a:latin typeface="Arial"/>
                <a:ea typeface="Arial"/>
                <a:cs typeface="Arial"/>
                <a:sym typeface="Arial"/>
              </a:rPr>
              <a:t>MSAT has dipped slightly from the previous month but remains strong above 90%. Current satisfaction rate (total tickets rated)  is at 13% compared to 15% previous month.</a:t>
            </a:r>
            <a:endParaRPr b="1" i="0" sz="800" u="none" cap="none" strike="noStrike">
              <a:solidFill>
                <a:srgbClr val="000000"/>
              </a:solidFill>
              <a:latin typeface="Arial"/>
              <a:ea typeface="Arial"/>
              <a:cs typeface="Arial"/>
              <a:sym typeface="Arial"/>
            </a:endParaRPr>
          </a:p>
          <a:p>
            <a:pPr indent="0" lvl="0" marL="0" marR="0" rtl="0" algn="l">
              <a:lnSpc>
                <a:spcPct val="115000"/>
              </a:lnSpc>
              <a:spcBef>
                <a:spcPts val="300"/>
              </a:spcBef>
              <a:spcAft>
                <a:spcPts val="30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graphicFrame>
        <p:nvGraphicFramePr>
          <p:cNvPr id="2288" name="Google Shape;2288;p43"/>
          <p:cNvGraphicFramePr/>
          <p:nvPr/>
        </p:nvGraphicFramePr>
        <p:xfrm>
          <a:off x="319538" y="1402015"/>
          <a:ext cx="3000000" cy="3000000"/>
        </p:xfrm>
        <a:graphic>
          <a:graphicData uri="http://schemas.openxmlformats.org/drawingml/2006/table">
            <a:tbl>
              <a:tblPr>
                <a:noFill/>
                <a:tableStyleId>{E4637A20-B626-4D29-8482-D158FEC99B2B}</a:tableStyleId>
              </a:tblPr>
              <a:tblGrid>
                <a:gridCol w="830950"/>
                <a:gridCol w="590175"/>
                <a:gridCol w="382850"/>
                <a:gridCol w="533725"/>
                <a:gridCol w="382850"/>
                <a:gridCol w="476975"/>
                <a:gridCol w="382850"/>
                <a:gridCol w="541650"/>
                <a:gridCol w="382850"/>
                <a:gridCol w="525475"/>
                <a:gridCol w="382850"/>
                <a:gridCol w="530875"/>
                <a:gridCol w="382850"/>
                <a:gridCol w="503075"/>
                <a:gridCol w="473350"/>
                <a:gridCol w="511300"/>
                <a:gridCol w="390750"/>
                <a:gridCol w="498525"/>
              </a:tblGrid>
              <a:tr h="3143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NORTHAM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GLOBAL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LATAM</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EMEA</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APAC</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JAPAN</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PUBLIC SECTOR</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gridSpan="3">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TOTAL</a:t>
                      </a:r>
                      <a:endParaRPr b="1" sz="800" u="none" cap="none" strike="noStrike">
                        <a:solidFill>
                          <a:srgbClr val="FFFFFF"/>
                        </a:solidFill>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00FF"/>
                    </a:solidFill>
                  </a:tcPr>
                </a:tc>
                <a:tc hMerge="1"/>
                <a:tc hMerge="1"/>
              </a:tr>
              <a:tr h="2000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Feb</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Chg</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YTD</a:t>
                      </a:r>
                      <a:endParaRPr b="1"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4"/>
                      </a:solidFill>
                      <a:prstDash val="solid"/>
                      <a:round/>
                      <a:headEnd len="sm" w="sm" type="none"/>
                      <a:tailEnd len="sm" w="sm" type="none"/>
                    </a:lnB>
                    <a:solidFill>
                      <a:srgbClr val="EEEEEE"/>
                    </a:solidFill>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Ticket Volume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36</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8</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-7</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4</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-5</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8</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-3</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146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5</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287</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SLA Adherence</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48%</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-108%</a:t>
                      </a:r>
                      <a:endParaRPr sz="800" u="none" cap="none" strike="noStrike">
                        <a:solidFill>
                          <a:srgbClr val="FF0000"/>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-42%</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-20%</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-34%</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-44%</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-89%</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800" u="none" cap="none" strike="noStrike">
                          <a:solidFill>
                            <a:srgbClr val="1D8E3E"/>
                          </a:solidFill>
                          <a:latin typeface="Arial"/>
                          <a:ea typeface="Arial"/>
                          <a:cs typeface="Arial"/>
                          <a:sym typeface="Arial"/>
                        </a:rPr>
                        <a:t>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58%</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-41</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79%</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00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Marketer Satisfaction</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86%</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- 14%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1D8E3E"/>
                          </a:solidFill>
                          <a:latin typeface="Arial"/>
                          <a:ea typeface="Arial"/>
                          <a:cs typeface="Arial"/>
                          <a:sym typeface="Arial"/>
                        </a:rPr>
                        <a:t>0%</a:t>
                      </a:r>
                      <a:endParaRPr sz="800" u="none" cap="none" strike="noStrike">
                        <a:solidFill>
                          <a:srgbClr val="1D8E3E"/>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94%</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EA4335"/>
                          </a:solidFill>
                          <a:latin typeface="Arial"/>
                          <a:ea typeface="Arial"/>
                          <a:cs typeface="Arial"/>
                          <a:sym typeface="Arial"/>
                        </a:rPr>
                        <a:t>-3%</a:t>
                      </a:r>
                      <a:endParaRPr sz="800" u="none" cap="none" strike="noStrike">
                        <a:solidFill>
                          <a:srgbClr val="EA4335"/>
                        </a:solidFill>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97%</a:t>
                      </a:r>
                      <a:endParaRPr sz="800" u="none" cap="none" strike="noStrike">
                        <a:latin typeface="Arial"/>
                        <a:ea typeface="Arial"/>
                        <a:cs typeface="Arial"/>
                        <a:sym typeface="Arial"/>
                      </a:endParaRPr>
                    </a:p>
                  </a:txBody>
                  <a:tcPr marT="19050" marB="19050" marR="28575" marL="28575" anchor="b">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2289" name="Google Shape;2289;p43"/>
          <p:cNvSpPr txBox="1"/>
          <p:nvPr/>
        </p:nvSpPr>
        <p:spPr>
          <a:xfrm>
            <a:off x="4777125" y="2778950"/>
            <a:ext cx="4075200" cy="160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Looking Ahead</a:t>
            </a:r>
            <a:endParaRPr b="1" i="0" sz="900" u="none" cap="none" strike="noStrike">
              <a:solidFill>
                <a:srgbClr val="000000"/>
              </a:solidFill>
              <a:latin typeface="Arial"/>
              <a:ea typeface="Arial"/>
              <a:cs typeface="Arial"/>
              <a:sym typeface="Arial"/>
            </a:endParaRPr>
          </a:p>
          <a:p>
            <a:pPr indent="-279400" lvl="0" marL="457200" marR="0" rtl="0" algn="l">
              <a:lnSpc>
                <a:spcPct val="115000"/>
              </a:lnSpc>
              <a:spcBef>
                <a:spcPts val="30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Streamlining Intake: </a:t>
            </a:r>
            <a:r>
              <a:rPr b="0" i="0" lang="en" sz="800" u="none" cap="none" strike="noStrike">
                <a:solidFill>
                  <a:srgbClr val="000000"/>
                </a:solidFill>
                <a:latin typeface="Arial"/>
                <a:ea typeface="Arial"/>
                <a:cs typeface="Arial"/>
                <a:sym typeface="Arial"/>
              </a:rPr>
              <a:t>Upgrading the intake form with AppSheet to enhance the marketer support experience.</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Optimizing Playbook Search: </a:t>
            </a:r>
            <a:r>
              <a:rPr b="0" i="0" lang="en" sz="800" u="none" cap="none" strike="noStrike">
                <a:solidFill>
                  <a:srgbClr val="000000"/>
                </a:solidFill>
                <a:latin typeface="Arial"/>
                <a:ea typeface="Arial"/>
                <a:cs typeface="Arial"/>
                <a:sym typeface="Arial"/>
              </a:rPr>
              <a:t>Collaborating with GCBP to integrate AI language models into the GDC Playbook, enabling quick and accurate answers to user queries.</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Improving Chat Interface: </a:t>
            </a:r>
            <a:r>
              <a:rPr b="0" i="0" lang="en" sz="800" u="none" cap="none" strike="noStrike">
                <a:solidFill>
                  <a:srgbClr val="000000"/>
                </a:solidFill>
                <a:latin typeface="Arial"/>
                <a:ea typeface="Arial"/>
                <a:cs typeface="Arial"/>
                <a:sym typeface="Arial"/>
              </a:rPr>
              <a:t>Enhancing support experience from AI chatbot into Concierge support.</a:t>
            </a:r>
            <a:endParaRPr b="0" i="0" sz="800" u="none" cap="none" strike="noStrike">
              <a:solidFill>
                <a:srgbClr val="000000"/>
              </a:solidFill>
              <a:latin typeface="Arial"/>
              <a:ea typeface="Arial"/>
              <a:cs typeface="Arial"/>
              <a:sym typeface="Arial"/>
            </a:endParaRPr>
          </a:p>
          <a:p>
            <a:pPr indent="-279400" lvl="0" marL="457200" marR="0" rtl="0" algn="l">
              <a:lnSpc>
                <a:spcPct val="115000"/>
              </a:lnSpc>
              <a:spcBef>
                <a:spcPts val="0"/>
              </a:spcBef>
              <a:spcAft>
                <a:spcPts val="0"/>
              </a:spcAft>
              <a:buClr>
                <a:srgbClr val="000000"/>
              </a:buClr>
              <a:buSzPts val="800"/>
              <a:buFont typeface="Arial"/>
              <a:buChar char="●"/>
            </a:pPr>
            <a:r>
              <a:rPr b="1" i="0" lang="en" sz="800" u="none" cap="none" strike="noStrike">
                <a:solidFill>
                  <a:srgbClr val="000000"/>
                </a:solidFill>
                <a:latin typeface="Arial"/>
                <a:ea typeface="Arial"/>
                <a:cs typeface="Arial"/>
                <a:sym typeface="Arial"/>
              </a:rPr>
              <a:t>Expanding Capacity:</a:t>
            </a:r>
            <a:r>
              <a:rPr b="0" i="0" lang="en" sz="800" u="none" cap="none" strike="noStrike">
                <a:solidFill>
                  <a:srgbClr val="000000"/>
                </a:solidFill>
                <a:latin typeface="Arial"/>
                <a:ea typeface="Arial"/>
                <a:cs typeface="Arial"/>
                <a:sym typeface="Arial"/>
              </a:rPr>
              <a:t> Onboarding new Concierge TVCs to increase resourcing.</a:t>
            </a:r>
            <a:endParaRPr b="0" i="0" sz="800" u="none" cap="none" strike="noStrike">
              <a:solidFill>
                <a:srgbClr val="000000"/>
              </a:solidFill>
              <a:latin typeface="Arial"/>
              <a:ea typeface="Arial"/>
              <a:cs typeface="Arial"/>
              <a:sym typeface="Arial"/>
            </a:endParaRPr>
          </a:p>
        </p:txBody>
      </p:sp>
      <p:sp>
        <p:nvSpPr>
          <p:cNvPr id="2290" name="Google Shape;2290;p43"/>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GCM productivity</a:t>
            </a:r>
            <a:r>
              <a:rPr b="0" i="0" lang="en" sz="1000" u="none" cap="none" strike="noStrike">
                <a:solidFill>
                  <a:srgbClr val="EEEEEE"/>
                </a:solidFill>
                <a:latin typeface="Arial"/>
                <a:ea typeface="Arial"/>
                <a:cs typeface="Arial"/>
                <a:sym typeface="Arial"/>
              </a:rPr>
              <a:t> - Where are we seeing the most escalations to either concierge desk or from Easy Button?  </a:t>
            </a:r>
            <a:endParaRPr b="0" i="0" sz="1000" u="none" cap="none" strike="noStrike">
              <a:solidFill>
                <a:srgbClr val="EEEEEE"/>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EEEEEE"/>
                </a:solidFill>
                <a:latin typeface="Arial"/>
                <a:ea typeface="Arial"/>
                <a:cs typeface="Arial"/>
                <a:sym typeface="Arial"/>
              </a:rPr>
              <a:t>How is Business Services performing against their SLAs? What new progress has been made to improve overall GCM execution?</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44"/>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296" name="Google Shape;2296;p44"/>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7" name="Google Shape;2297;p44"/>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GDC Concierge</a:t>
            </a:r>
            <a:endParaRPr b="1" sz="1600"/>
          </a:p>
        </p:txBody>
      </p:sp>
      <p:sp>
        <p:nvSpPr>
          <p:cNvPr id="2298" name="Google Shape;2298;p44"/>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9" name="Google Shape;2299;p44"/>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300" name="Google Shape;2300;p44"/>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Issues </a:t>
            </a:r>
            <a:r>
              <a:rPr b="0" i="0" lang="en" sz="1000" u="none" cap="none" strike="noStrike">
                <a:solidFill>
                  <a:srgbClr val="EEEEEE"/>
                </a:solidFill>
                <a:latin typeface="Arial"/>
                <a:ea typeface="Arial"/>
                <a:cs typeface="Arial"/>
                <a:sym typeface="Arial"/>
              </a:rPr>
              <a:t>-What are we noticing are the top issues in concierge? How are we addressing them?</a:t>
            </a:r>
            <a:endParaRPr b="1" i="0" sz="1000" u="none" cap="none" strike="noStrike">
              <a:solidFill>
                <a:srgbClr val="EEEEEE"/>
              </a:solidFill>
              <a:latin typeface="Arial"/>
              <a:ea typeface="Arial"/>
              <a:cs typeface="Arial"/>
              <a:sym typeface="Arial"/>
            </a:endParaRPr>
          </a:p>
        </p:txBody>
      </p:sp>
      <p:graphicFrame>
        <p:nvGraphicFramePr>
          <p:cNvPr id="2301" name="Google Shape;2301;p44"/>
          <p:cNvGraphicFramePr/>
          <p:nvPr/>
        </p:nvGraphicFramePr>
        <p:xfrm>
          <a:off x="457187" y="1436667"/>
          <a:ext cx="3000000" cy="3000000"/>
        </p:xfrm>
        <a:graphic>
          <a:graphicData uri="http://schemas.openxmlformats.org/drawingml/2006/table">
            <a:tbl>
              <a:tblPr>
                <a:noFill/>
                <a:tableStyleId>{C8620046-69FF-46B7-9C97-63869ED15D95}</a:tableStyleId>
              </a:tblPr>
              <a:tblGrid>
                <a:gridCol w="1229775"/>
                <a:gridCol w="1940625"/>
                <a:gridCol w="1861850"/>
              </a:tblGrid>
              <a:tr h="525975">
                <a:tc>
                  <a:txBody>
                    <a:bodyPr/>
                    <a:lstStyle/>
                    <a:p>
                      <a:pPr indent="0" lvl="0" marL="0" marR="0" rtl="0" algn="ctr">
                        <a:lnSpc>
                          <a:spcPct val="115000"/>
                        </a:lnSpc>
                        <a:spcBef>
                          <a:spcPts val="0"/>
                        </a:spcBef>
                        <a:spcAft>
                          <a:spcPts val="0"/>
                        </a:spcAft>
                        <a:buClr>
                          <a:schemeClr val="dk1"/>
                        </a:buClr>
                        <a:buSzPts val="1100"/>
                        <a:buFont typeface="Arial"/>
                        <a:buNone/>
                      </a:pPr>
                      <a:r>
                        <a:rPr b="1" lang="en" sz="900" u="none" cap="none" strike="noStrike">
                          <a:solidFill>
                            <a:srgbClr val="FFFFFF"/>
                          </a:solidFill>
                          <a:latin typeface="Arial"/>
                          <a:ea typeface="Arial"/>
                          <a:cs typeface="Arial"/>
                          <a:sym typeface="Arial"/>
                        </a:rPr>
                        <a:t>Global Trends</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Challenge</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11430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Next Steps</a:t>
                      </a:r>
                      <a:endParaRPr sz="1300" u="none" cap="none" strike="noStrike">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    1. Attribution Model Shift</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are embracing the challenge of interpreting </a:t>
                      </a:r>
                      <a:r>
                        <a:rPr lang="en" sz="700" u="none" cap="none" strike="noStrike">
                          <a:latin typeface="Arial"/>
                          <a:ea typeface="Arial"/>
                          <a:cs typeface="Arial"/>
                          <a:sym typeface="Arial"/>
                        </a:rPr>
                        <a:t>new metrics/data</a:t>
                      </a:r>
                      <a:r>
                        <a:rPr lang="en" sz="700" u="none" cap="none" strike="noStrike">
                          <a:solidFill>
                            <a:srgbClr val="5F6368"/>
                          </a:solidFill>
                          <a:latin typeface="Arial"/>
                          <a:ea typeface="Arial"/>
                          <a:cs typeface="Arial"/>
                          <a:sym typeface="Arial"/>
                        </a:rPr>
                        <a:t> in the Demand Funnel Dashboard as </a:t>
                      </a:r>
                      <a:r>
                        <a:rPr lang="en" sz="700" u="none" cap="none" strike="noStrike">
                          <a:latin typeface="Arial"/>
                          <a:ea typeface="Arial"/>
                          <a:cs typeface="Arial"/>
                          <a:sym typeface="Arial"/>
                        </a:rPr>
                        <a:t>Attribution 3.0</a:t>
                      </a:r>
                      <a:r>
                        <a:rPr lang="en" sz="700" u="none" cap="none" strike="noStrike">
                          <a:solidFill>
                            <a:srgbClr val="5F6368"/>
                          </a:solidFill>
                          <a:latin typeface="Arial"/>
                          <a:ea typeface="Arial"/>
                          <a:cs typeface="Arial"/>
                          <a:sym typeface="Arial"/>
                        </a:rPr>
                        <a:t> offers expanded insights. </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Continue driving successful change adoption through consistent </a:t>
                      </a:r>
                      <a:r>
                        <a:rPr lang="en" sz="700" u="none" cap="none" strike="noStrike">
                          <a:latin typeface="Arial"/>
                          <a:ea typeface="Arial"/>
                          <a:cs typeface="Arial"/>
                          <a:sym typeface="Arial"/>
                        </a:rPr>
                        <a:t>marketer education.</a:t>
                      </a:r>
                      <a:endParaRPr sz="7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2. Data Reliability</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perceptions of data quality are negatively impacted by a lack of knowledge surrounding </a:t>
                      </a:r>
                      <a:r>
                        <a:rPr lang="en" sz="700" u="none" cap="none" strike="noStrike">
                          <a:latin typeface="Arial"/>
                          <a:ea typeface="Arial"/>
                          <a:cs typeface="Arial"/>
                          <a:sym typeface="Arial"/>
                        </a:rPr>
                        <a:t>data interpretation and refresh cycles.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Inclusion of the most up-to-date data scenarios in </a:t>
                      </a:r>
                      <a:r>
                        <a:rPr lang="en" sz="700" u="none" cap="none" strike="noStrike">
                          <a:latin typeface="Arial"/>
                          <a:ea typeface="Arial"/>
                          <a:cs typeface="Arial"/>
                          <a:sym typeface="Arial"/>
                        </a:rPr>
                        <a:t>Demand Funnel user guides.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3. AMP Intake Experience</a:t>
                      </a:r>
                      <a:endParaRPr sz="700" u="none" cap="none" strike="noStrike">
                        <a:solidFill>
                          <a:srgbClr val="5F636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submissions demonstrate the opportunity to reinforce </a:t>
                      </a:r>
                      <a:r>
                        <a:rPr lang="en" sz="700" u="none" cap="none" strike="noStrike">
                          <a:latin typeface="Arial"/>
                          <a:ea typeface="Arial"/>
                          <a:cs typeface="Arial"/>
                          <a:sym typeface="Arial"/>
                        </a:rPr>
                        <a:t>best practices for successful submission</a:t>
                      </a:r>
                      <a:r>
                        <a:rPr lang="en" sz="700" u="none" cap="none" strike="noStrike">
                          <a:solidFill>
                            <a:srgbClr val="5F6368"/>
                          </a:solidFill>
                          <a:latin typeface="Arial"/>
                          <a:ea typeface="Arial"/>
                          <a:cs typeface="Arial"/>
                          <a:sym typeface="Arial"/>
                        </a:rPr>
                        <a:t> of all request types.</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Simplify request processes and </a:t>
                      </a:r>
                      <a:r>
                        <a:rPr lang="en" sz="700" u="none" cap="none" strike="noStrike">
                          <a:latin typeface="Arial"/>
                          <a:ea typeface="Arial"/>
                          <a:cs typeface="Arial"/>
                          <a:sym typeface="Arial"/>
                        </a:rPr>
                        <a:t>expand marketer knowledge </a:t>
                      </a:r>
                      <a:r>
                        <a:rPr lang="en" sz="700" u="none" cap="none" strike="noStrike">
                          <a:solidFill>
                            <a:srgbClr val="5F6368"/>
                          </a:solidFill>
                          <a:latin typeface="Arial"/>
                          <a:ea typeface="Arial"/>
                          <a:cs typeface="Arial"/>
                          <a:sym typeface="Arial"/>
                        </a:rPr>
                        <a:t>for submission success.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4. Sandbox Requests Updates</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Marketers' need to </a:t>
                      </a:r>
                      <a:r>
                        <a:rPr b="1" lang="en" sz="700" u="none" cap="none" strike="noStrike">
                          <a:solidFill>
                            <a:srgbClr val="5F6368"/>
                          </a:solidFill>
                          <a:latin typeface="Arial"/>
                          <a:ea typeface="Arial"/>
                          <a:cs typeface="Arial"/>
                          <a:sym typeface="Arial"/>
                        </a:rPr>
                        <a:t>update requests</a:t>
                      </a:r>
                      <a:r>
                        <a:rPr lang="en" sz="700" u="none" cap="none" strike="noStrike">
                          <a:solidFill>
                            <a:srgbClr val="5F6368"/>
                          </a:solidFill>
                          <a:latin typeface="Arial"/>
                          <a:ea typeface="Arial"/>
                          <a:cs typeface="Arial"/>
                          <a:sym typeface="Arial"/>
                        </a:rPr>
                        <a:t>, combined with recent </a:t>
                      </a:r>
                      <a:r>
                        <a:rPr b="1" lang="en" sz="700" u="none" cap="none" strike="noStrike">
                          <a:solidFill>
                            <a:srgbClr val="5F6368"/>
                          </a:solidFill>
                          <a:latin typeface="Arial"/>
                          <a:ea typeface="Arial"/>
                          <a:cs typeface="Arial"/>
                          <a:sym typeface="Arial"/>
                        </a:rPr>
                        <a:t>App  sync challenges</a:t>
                      </a:r>
                      <a:r>
                        <a:rPr lang="en" sz="700" u="none" cap="none" strike="noStrike">
                          <a:solidFill>
                            <a:srgbClr val="5F6368"/>
                          </a:solidFill>
                          <a:latin typeface="Arial"/>
                          <a:ea typeface="Arial"/>
                          <a:cs typeface="Arial"/>
                          <a:sym typeface="Arial"/>
                        </a:rPr>
                        <a:t>, has impacted their ability to efficiently submit requests.</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lang="en" sz="700" u="none" cap="none" strike="noStrike">
                          <a:solidFill>
                            <a:srgbClr val="5F6368"/>
                          </a:solidFill>
                          <a:latin typeface="Arial"/>
                          <a:ea typeface="Arial"/>
                          <a:cs typeface="Arial"/>
                          <a:sym typeface="Arial"/>
                        </a:rPr>
                        <a:t>Investigate AppSheet </a:t>
                      </a:r>
                      <a:r>
                        <a:rPr b="1" lang="en" sz="700" u="none" cap="none" strike="noStrike">
                          <a:solidFill>
                            <a:srgbClr val="5F6368"/>
                          </a:solidFill>
                          <a:latin typeface="Arial"/>
                          <a:ea typeface="Arial"/>
                          <a:cs typeface="Arial"/>
                          <a:sym typeface="Arial"/>
                        </a:rPr>
                        <a:t>sync improvements</a:t>
                      </a:r>
                      <a:r>
                        <a:rPr lang="en" sz="700" u="none" cap="none" strike="noStrike">
                          <a:solidFill>
                            <a:srgbClr val="5F6368"/>
                          </a:solidFill>
                          <a:latin typeface="Arial"/>
                          <a:ea typeface="Arial"/>
                          <a:cs typeface="Arial"/>
                          <a:sym typeface="Arial"/>
                        </a:rPr>
                        <a:t> and new features to optimize workflows.</a:t>
                      </a:r>
                      <a:endParaRPr sz="7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2302" name="Google Shape;2302;p44"/>
          <p:cNvGraphicFramePr/>
          <p:nvPr/>
        </p:nvGraphicFramePr>
        <p:xfrm>
          <a:off x="5916187" y="1436667"/>
          <a:ext cx="3000000" cy="3000000"/>
        </p:xfrm>
        <a:graphic>
          <a:graphicData uri="http://schemas.openxmlformats.org/drawingml/2006/table">
            <a:tbl>
              <a:tblPr>
                <a:noFill/>
                <a:tableStyleId>{C8620046-69FF-46B7-9C97-63869ED15D95}</a:tableStyleId>
              </a:tblPr>
              <a:tblGrid>
                <a:gridCol w="830100"/>
                <a:gridCol w="2114675"/>
              </a:tblGrid>
              <a:tr h="525975">
                <a:tc>
                  <a:txBody>
                    <a:bodyPr/>
                    <a:lstStyle/>
                    <a:p>
                      <a:pPr indent="0" lvl="0" marL="0" marR="0" rtl="0" algn="ctr">
                        <a:lnSpc>
                          <a:spcPct val="115000"/>
                        </a:lnSpc>
                        <a:spcBef>
                          <a:spcPts val="0"/>
                        </a:spcBef>
                        <a:spcAft>
                          <a:spcPts val="0"/>
                        </a:spcAft>
                        <a:buClr>
                          <a:srgbClr val="202124"/>
                        </a:buClr>
                        <a:buSzPts val="1100"/>
                        <a:buFont typeface="Arial"/>
                        <a:buNone/>
                      </a:pPr>
                      <a:r>
                        <a:rPr b="1" lang="en" sz="900" u="none" cap="none" strike="noStrike">
                          <a:solidFill>
                            <a:srgbClr val="FFFFFF"/>
                          </a:solidFill>
                          <a:latin typeface="Arial"/>
                          <a:ea typeface="Arial"/>
                          <a:cs typeface="Arial"/>
                          <a:sym typeface="Arial"/>
                        </a:rPr>
                        <a:t>Region </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rial"/>
                          <a:ea typeface="Arial"/>
                          <a:cs typeface="Arial"/>
                          <a:sym typeface="Arial"/>
                        </a:rPr>
                        <a:t>                    Opportunities</a:t>
                      </a:r>
                      <a:endParaRPr b="1" sz="900" u="none" cap="none" strike="noStrike">
                        <a:solidFill>
                          <a:srgbClr val="FFFFFF"/>
                        </a:solidFill>
                        <a:latin typeface="Arial"/>
                        <a:ea typeface="Arial"/>
                        <a:cs typeface="Arial"/>
                        <a:sym typeface="Arial"/>
                      </a:endParaRPr>
                    </a:p>
                  </a:txBody>
                  <a:tcPr marT="34275" marB="34275" marR="34275" marL="342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FF"/>
                    </a:solidFill>
                  </a:tcPr>
                </a:tc>
              </a:tr>
              <a:tr h="8120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NORTHAM</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Platform</a:t>
                      </a:r>
                      <a:r>
                        <a:rPr lang="en" sz="700" u="none" cap="none" strike="noStrike">
                          <a:solidFill>
                            <a:srgbClr val="5F6368"/>
                          </a:solidFill>
                          <a:latin typeface="Arial"/>
                          <a:ea typeface="Arial"/>
                          <a:cs typeface="Arial"/>
                          <a:sym typeface="Arial"/>
                        </a:rPr>
                        <a:t>: Prioritize enhancements to AMP, Sandbox and underlying processes to improve marketer experience</a:t>
                      </a:r>
                      <a:endParaRPr sz="700" u="none" cap="none" strike="noStrike">
                        <a:solidFill>
                          <a:srgbClr val="5F6368"/>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Efficient Search</a:t>
                      </a:r>
                      <a:r>
                        <a:rPr lang="en" sz="700" u="none" cap="none" strike="noStrike">
                          <a:solidFill>
                            <a:srgbClr val="5F6368"/>
                          </a:solidFill>
                          <a:latin typeface="Arial"/>
                          <a:ea typeface="Arial"/>
                          <a:cs typeface="Arial"/>
                          <a:sym typeface="Arial"/>
                        </a:rPr>
                        <a:t>: Implement improved search capabilities within Attribution 3.0 and Activation to enable quick access to essential data.</a:t>
                      </a:r>
                      <a:endParaRPr sz="700" u="none" cap="none" strike="noStrike">
                        <a:solidFill>
                          <a:srgbClr val="5F6368"/>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700"/>
                        <a:buFont typeface="Arial"/>
                        <a:buNone/>
                      </a:pPr>
                      <a:r>
                        <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7118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EMEA</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Data Integrity:</a:t>
                      </a:r>
                      <a:r>
                        <a:rPr lang="en" sz="700" u="none" cap="none" strike="noStrike">
                          <a:solidFill>
                            <a:srgbClr val="5F6368"/>
                          </a:solidFill>
                          <a:latin typeface="Arial"/>
                          <a:ea typeface="Arial"/>
                          <a:cs typeface="Arial"/>
                          <a:sym typeface="Arial"/>
                        </a:rPr>
                        <a:t> Address user education to reduce perception on data discrepancies. Promote best practices on leveraging multiple data sources.</a:t>
                      </a:r>
                      <a:endParaRPr sz="1100" u="none" cap="none" strike="noStrike">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37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APAC</a:t>
                      </a:r>
                      <a:endParaRPr sz="700" u="none" cap="none" strike="noStrike">
                        <a:solidFill>
                          <a:srgbClr val="5F636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Process Reinforcement: </a:t>
                      </a:r>
                      <a:r>
                        <a:rPr lang="en" sz="700" u="none" cap="none" strike="noStrike">
                          <a:solidFill>
                            <a:srgbClr val="5F6368"/>
                          </a:solidFill>
                          <a:latin typeface="Arial"/>
                          <a:ea typeface="Arial"/>
                          <a:cs typeface="Arial"/>
                          <a:sym typeface="Arial"/>
                        </a:rPr>
                        <a:t>Emphasize existing protocols and guidelines for database requests to optimize campaign targeting efficiency.</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337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000000"/>
                          </a:solidFill>
                          <a:latin typeface="Arial"/>
                          <a:ea typeface="Arial"/>
                          <a:cs typeface="Arial"/>
                          <a:sym typeface="Arial"/>
                        </a:rPr>
                        <a:t>GLOBAL</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114300" marR="0" rtl="0" algn="l">
                        <a:lnSpc>
                          <a:spcPct val="100000"/>
                        </a:lnSpc>
                        <a:spcBef>
                          <a:spcPts val="0"/>
                        </a:spcBef>
                        <a:spcAft>
                          <a:spcPts val="0"/>
                        </a:spcAft>
                        <a:buClr>
                          <a:srgbClr val="000000"/>
                        </a:buClr>
                        <a:buSzPts val="700"/>
                        <a:buFont typeface="Arial"/>
                        <a:buNone/>
                      </a:pPr>
                      <a:r>
                        <a:rPr b="1" lang="en" sz="700" u="none" cap="none" strike="noStrike">
                          <a:solidFill>
                            <a:srgbClr val="5F6368"/>
                          </a:solidFill>
                          <a:latin typeface="Arial"/>
                          <a:ea typeface="Arial"/>
                          <a:cs typeface="Arial"/>
                          <a:sym typeface="Arial"/>
                        </a:rPr>
                        <a:t>Intake Optimization: </a:t>
                      </a:r>
                      <a:r>
                        <a:rPr lang="en" sz="700" u="none" cap="none" strike="noStrike">
                          <a:solidFill>
                            <a:srgbClr val="5F6368"/>
                          </a:solidFill>
                          <a:latin typeface="Arial"/>
                          <a:ea typeface="Arial"/>
                          <a:cs typeface="Arial"/>
                          <a:sym typeface="Arial"/>
                        </a:rPr>
                        <a:t>Streamline intake document generation processes through AMP for increased efficiency.</a:t>
                      </a:r>
                      <a:endParaRPr sz="700" u="none" cap="none" strike="noStrike">
                        <a:solidFill>
                          <a:srgbClr val="5F6368"/>
                        </a:solidFill>
                        <a:latin typeface="Arial"/>
                        <a:ea typeface="Arial"/>
                        <a:cs typeface="Arial"/>
                        <a:sym typeface="Arial"/>
                      </a:endParaRPr>
                    </a:p>
                  </a:txBody>
                  <a:tcPr marT="34275" marB="34275" marR="34275" marL="342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45"/>
          <p:cNvSpPr/>
          <p:nvPr/>
        </p:nvSpPr>
        <p:spPr>
          <a:xfrm>
            <a:off x="186650" y="1020200"/>
            <a:ext cx="2853000" cy="3538200"/>
          </a:xfrm>
          <a:prstGeom prst="roundRect">
            <a:avLst>
              <a:gd fmla="val 12652" name="adj"/>
            </a:avLst>
          </a:prstGeom>
          <a:solidFill>
            <a:srgbClr val="FFFFFF"/>
          </a:solidFill>
          <a:ln>
            <a:noFill/>
          </a:ln>
          <a:effectLst>
            <a:outerShdw blurRad="50800" rotWithShape="0" algn="ctr">
              <a:srgbClr val="000000">
                <a:alpha val="14117"/>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Arial"/>
              <a:ea typeface="Arial"/>
              <a:cs typeface="Arial"/>
              <a:sym typeface="Arial"/>
            </a:endParaRPr>
          </a:p>
        </p:txBody>
      </p:sp>
      <p:sp>
        <p:nvSpPr>
          <p:cNvPr id="2308" name="Google Shape;2308;p45"/>
          <p:cNvSpPr/>
          <p:nvPr/>
        </p:nvSpPr>
        <p:spPr>
          <a:xfrm>
            <a:off x="3248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Insight &amp; Impact</a:t>
            </a:r>
            <a:endParaRPr b="1" i="0" sz="1400" u="none" cap="none" strike="noStrike">
              <a:solidFill>
                <a:srgbClr val="FFFFFF"/>
              </a:solidFill>
              <a:latin typeface="Arial"/>
              <a:ea typeface="Arial"/>
              <a:cs typeface="Arial"/>
              <a:sym typeface="Arial"/>
            </a:endParaRPr>
          </a:p>
        </p:txBody>
      </p:sp>
      <p:graphicFrame>
        <p:nvGraphicFramePr>
          <p:cNvPr id="2309" name="Google Shape;2309;p45"/>
          <p:cNvGraphicFramePr/>
          <p:nvPr/>
        </p:nvGraphicFramePr>
        <p:xfrm>
          <a:off x="324800" y="1288108"/>
          <a:ext cx="3000000" cy="3000000"/>
        </p:xfrm>
        <a:graphic>
          <a:graphicData uri="http://schemas.openxmlformats.org/drawingml/2006/table">
            <a:tbl>
              <a:tblPr>
                <a:noFill/>
                <a:tableStyleId>{E4637A20-B626-4D29-8482-D158FEC99B2B}</a:tableStyleId>
              </a:tblPr>
              <a:tblGrid>
                <a:gridCol w="2576700"/>
              </a:tblGrid>
              <a:tr h="28698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4285F4"/>
                          </a:solidFill>
                          <a:latin typeface="Arial"/>
                          <a:ea typeface="Arial"/>
                          <a:cs typeface="Arial"/>
                          <a:sym typeface="Arial"/>
                        </a:rPr>
                        <a:t>Valuable Service: </a:t>
                      </a:r>
                      <a:r>
                        <a:rPr lang="en" sz="1000" u="none" cap="none" strike="noStrike">
                          <a:latin typeface="Arial"/>
                          <a:ea typeface="Arial"/>
                          <a:cs typeface="Arial"/>
                          <a:sym typeface="Arial"/>
                        </a:rPr>
                        <a:t>There were 1,200 tickets from 430 unique users in 2023.</a:t>
                      </a:r>
                      <a:endParaRPr sz="10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rgbClr val="4285F4"/>
                          </a:solidFill>
                          <a:latin typeface="Arial"/>
                          <a:ea typeface="Arial"/>
                          <a:cs typeface="Arial"/>
                          <a:sym typeface="Arial"/>
                        </a:rPr>
                        <a:t>Efficient Support:</a:t>
                      </a:r>
                      <a:r>
                        <a:rPr lang="en" sz="1000" u="none" cap="none" strike="noStrike">
                          <a:latin typeface="Arial"/>
                          <a:ea typeface="Arial"/>
                          <a:cs typeface="Arial"/>
                          <a:sym typeface="Arial"/>
                        </a:rPr>
                        <a:t> Over 3,500 replies were sent to marketers, with 2,200 internal comments facilitating problem solving</a:t>
                      </a:r>
                      <a:endParaRPr sz="1000" u="none" cap="none" strike="noStrike">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accent1"/>
                          </a:solidFill>
                          <a:latin typeface="Arial"/>
                          <a:ea typeface="Arial"/>
                          <a:cs typeface="Arial"/>
                          <a:sym typeface="Arial"/>
                        </a:rPr>
                        <a:t>Consolidation and Streamlining: </a:t>
                      </a:r>
                      <a:r>
                        <a:rPr lang="en" sz="1000" u="none" cap="none" strike="noStrike">
                          <a:latin typeface="Arial"/>
                          <a:ea typeface="Arial"/>
                          <a:cs typeface="Arial"/>
                          <a:sym typeface="Arial"/>
                        </a:rPr>
                        <a:t>Moved intake forms (Sandbox, Easy Button, AMP, Knak, AskGCMBI) to Concierge.  Further consolidation will streamline processes and enhance marketer experience.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accent1"/>
                          </a:solidFill>
                          <a:latin typeface="Arial"/>
                          <a:ea typeface="Arial"/>
                          <a:cs typeface="Arial"/>
                          <a:sym typeface="Arial"/>
                        </a:rPr>
                        <a:t>Blind Spot Identification: </a:t>
                      </a:r>
                      <a:r>
                        <a:rPr lang="en" sz="1000" u="none" cap="none" strike="noStrike">
                          <a:latin typeface="Arial"/>
                          <a:ea typeface="Arial"/>
                          <a:cs typeface="Arial"/>
                          <a:sym typeface="Arial"/>
                        </a:rPr>
                        <a:t>Concierge helps uncover organizational blind spots, leading to deeper collaboration between Global teams to address root causes</a:t>
                      </a:r>
                      <a:r>
                        <a:rPr i="1" lang="en" sz="1000" u="none" cap="none" strike="noStrike">
                          <a:latin typeface="Arial"/>
                          <a:ea typeface="Arial"/>
                          <a:cs typeface="Arial"/>
                          <a:sym typeface="Arial"/>
                        </a:rPr>
                        <a:t>. </a:t>
                      </a:r>
                      <a:endParaRPr sz="1000" u="none" cap="none" strike="noStrike">
                        <a:latin typeface="Arial"/>
                        <a:ea typeface="Arial"/>
                        <a:cs typeface="Arial"/>
                        <a:sym typeface="Arial"/>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alpha val="0"/>
                        </a:srgbClr>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310" name="Google Shape;2310;p45"/>
          <p:cNvSpPr/>
          <p:nvPr/>
        </p:nvSpPr>
        <p:spPr>
          <a:xfrm>
            <a:off x="3145500" y="1020200"/>
            <a:ext cx="2853000" cy="3538200"/>
          </a:xfrm>
          <a:prstGeom prst="roundRect">
            <a:avLst>
              <a:gd fmla="val 12652" name="adj"/>
            </a:avLst>
          </a:prstGeom>
          <a:solidFill>
            <a:srgbClr val="FFFFFF"/>
          </a:solidFill>
          <a:ln>
            <a:noFill/>
          </a:ln>
          <a:effectLst>
            <a:outerShdw blurRad="50800" rotWithShape="0" algn="ctr">
              <a:srgbClr val="000000">
                <a:alpha val="14117"/>
              </a:srgbClr>
            </a:outerShdw>
          </a:effectLst>
        </p:spPr>
        <p:txBody>
          <a:bodyPr anchorCtr="0" anchor="t" bIns="146300" lIns="182875" spcFirstLastPara="1" rIns="182875" wrap="square" tIns="146300">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4"/>
                </a:solidFill>
                <a:latin typeface="Arial"/>
                <a:ea typeface="Arial"/>
                <a:cs typeface="Arial"/>
                <a:sym typeface="Arial"/>
              </a:rPr>
              <a:t>Regional Leader Support: </a:t>
            </a:r>
            <a:r>
              <a:rPr b="0" i="0" lang="en" sz="1000" u="none" cap="none" strike="noStrike">
                <a:solidFill>
                  <a:srgbClr val="000000"/>
                </a:solidFill>
                <a:latin typeface="Arial"/>
                <a:ea typeface="Arial"/>
                <a:cs typeface="Arial"/>
                <a:sym typeface="Arial"/>
              </a:rPr>
              <a:t>EMEA represents 44% of ticket volume, while other regions contribute under 14%. Increased regional leader support is crucial to drive Concierge adoption.</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4"/>
                </a:solidFill>
                <a:latin typeface="Arial"/>
                <a:ea typeface="Arial"/>
                <a:cs typeface="Arial"/>
                <a:sym typeface="Arial"/>
              </a:rPr>
              <a:t>Customer Reference and Global Campaigns:</a:t>
            </a:r>
            <a:r>
              <a:rPr b="0" i="0" lang="en" sz="1000" u="none" cap="none" strike="noStrike">
                <a:solidFill>
                  <a:schemeClr val="accent4"/>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Further enablement within these teams will enhance support efficiency and increase marketer satisfaction.</a:t>
            </a:r>
            <a:endParaRPr b="0" i="0" sz="1000" u="none" cap="none" strike="noStrike">
              <a:solidFill>
                <a:srgbClr val="000000"/>
              </a:solidFill>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4"/>
                </a:solidFill>
                <a:latin typeface="Arial"/>
                <a:ea typeface="Arial"/>
                <a:cs typeface="Arial"/>
                <a:sym typeface="Arial"/>
              </a:rPr>
              <a:t>Supporting Next 25’: </a:t>
            </a:r>
            <a:r>
              <a:rPr b="0" i="0" lang="en" sz="1000" u="none" cap="none" strike="noStrike">
                <a:solidFill>
                  <a:srgbClr val="000000"/>
                </a:solidFill>
                <a:latin typeface="Arial"/>
                <a:ea typeface="Arial"/>
                <a:cs typeface="Arial"/>
                <a:sym typeface="Arial"/>
              </a:rPr>
              <a:t>Expand Concierge thought leadership in support and processes to optimize current support experience.</a:t>
            </a:r>
            <a:endParaRPr b="0" i="0" sz="1000" u="none" cap="none" strike="noStrike">
              <a:solidFill>
                <a:srgbClr val="000000"/>
              </a:solidFill>
              <a:latin typeface="Arial"/>
              <a:ea typeface="Arial"/>
              <a:cs typeface="Arial"/>
              <a:sym typeface="Arial"/>
            </a:endParaRPr>
          </a:p>
        </p:txBody>
      </p:sp>
      <p:sp>
        <p:nvSpPr>
          <p:cNvPr id="2311" name="Google Shape;2311;p45"/>
          <p:cNvSpPr/>
          <p:nvPr/>
        </p:nvSpPr>
        <p:spPr>
          <a:xfrm>
            <a:off x="328365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Growth Opportunities</a:t>
            </a:r>
            <a:endParaRPr b="1" i="0" sz="1400" u="none" cap="none" strike="noStrike">
              <a:solidFill>
                <a:srgbClr val="FFFFFF"/>
              </a:solidFill>
              <a:latin typeface="Arial"/>
              <a:ea typeface="Arial"/>
              <a:cs typeface="Arial"/>
              <a:sym typeface="Arial"/>
            </a:endParaRPr>
          </a:p>
        </p:txBody>
      </p:sp>
      <p:sp>
        <p:nvSpPr>
          <p:cNvPr id="2312" name="Google Shape;2312;p45"/>
          <p:cNvSpPr/>
          <p:nvPr/>
        </p:nvSpPr>
        <p:spPr>
          <a:xfrm>
            <a:off x="6104350" y="1020200"/>
            <a:ext cx="2853000" cy="3538200"/>
          </a:xfrm>
          <a:prstGeom prst="roundRect">
            <a:avLst>
              <a:gd fmla="val 12652" name="adj"/>
            </a:avLst>
          </a:prstGeom>
          <a:solidFill>
            <a:srgbClr val="FFFFFF"/>
          </a:solidFill>
          <a:ln>
            <a:noFill/>
          </a:ln>
          <a:effectLst>
            <a:outerShdw blurRad="50800" rotWithShape="0" algn="ctr">
              <a:srgbClr val="000000">
                <a:alpha val="14117"/>
              </a:srgbClr>
            </a:outerShdw>
          </a:effectLst>
        </p:spPr>
        <p:txBody>
          <a:bodyPr anchorCtr="0" anchor="t" bIns="146300" lIns="182875" spcFirstLastPara="1" rIns="182875" wrap="square" tIns="146300">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Process Complexity:</a:t>
            </a:r>
            <a:r>
              <a:rPr b="1" i="0" lang="en" sz="1000" u="none" cap="none" strike="noStrike">
                <a:solidFill>
                  <a:srgbClr val="000000"/>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60% of tickets required SME involvement. Equipping Concierge with knowledge on key topics in 2024 will expedite resolutions.</a:t>
            </a:r>
            <a:endParaRPr b="0" i="0" sz="1000" u="none" cap="none" strike="noStrike">
              <a:solidFill>
                <a:srgbClr val="000000"/>
              </a:solidFill>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Knowledge Base Gaps:</a:t>
            </a:r>
            <a:r>
              <a:rPr b="1" i="0" lang="en" sz="1000" u="none" cap="none" strike="noStrike">
                <a:solidFill>
                  <a:srgbClr val="000000"/>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41% of ticket resolutions could be found in existing documentation. AI-powered Playbook search will address this need.</a:t>
            </a:r>
            <a:endParaRPr b="0" i="0" sz="1000" u="none" cap="none" strike="noStrike">
              <a:solidFill>
                <a:srgbClr val="000000"/>
              </a:solidFill>
              <a:latin typeface="Arial"/>
              <a:ea typeface="Arial"/>
              <a:cs typeface="Arial"/>
              <a:sym typeface="Arial"/>
            </a:endParaRPr>
          </a:p>
          <a:p>
            <a:pPr indent="137160" lvl="0" marL="27432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External Team Collaboration: </a:t>
            </a:r>
            <a:r>
              <a:rPr b="0" i="0" lang="en" sz="1000" u="none" cap="none" strike="noStrike">
                <a:solidFill>
                  <a:srgbClr val="000000"/>
                </a:solidFill>
                <a:latin typeface="Arial"/>
                <a:ea typeface="Arial"/>
                <a:cs typeface="Arial"/>
                <a:sym typeface="Arial"/>
              </a:rPr>
              <a:t>We’ve work with at least 17 teams, each uses different intake channels. This highlights the need for process consolidation and stronger partnerships to enhance problem-solving efficiency. </a:t>
            </a:r>
            <a:endParaRPr b="0" i="0" sz="1000" u="none" cap="none" strike="noStrike">
              <a:solidFill>
                <a:srgbClr val="000000"/>
              </a:solidFill>
              <a:latin typeface="Arial"/>
              <a:ea typeface="Arial"/>
              <a:cs typeface="Arial"/>
              <a:sym typeface="Arial"/>
            </a:endParaRPr>
          </a:p>
        </p:txBody>
      </p:sp>
      <p:sp>
        <p:nvSpPr>
          <p:cNvPr id="2313" name="Google Shape;2313;p45"/>
          <p:cNvSpPr/>
          <p:nvPr/>
        </p:nvSpPr>
        <p:spPr>
          <a:xfrm>
            <a:off x="6242500" y="906850"/>
            <a:ext cx="2576700" cy="274200"/>
          </a:xfrm>
          <a:prstGeom prst="roundRect">
            <a:avLst>
              <a:gd fmla="val 50000" name="adj"/>
            </a:avLst>
          </a:prstGeom>
          <a:solidFill>
            <a:srgbClr val="A14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Current Challenges</a:t>
            </a:r>
            <a:endParaRPr b="1" i="0" sz="1400" u="none" cap="none" strike="noStrike">
              <a:solidFill>
                <a:srgbClr val="FFFFFF"/>
              </a:solidFill>
              <a:latin typeface="Arial"/>
              <a:ea typeface="Arial"/>
              <a:cs typeface="Arial"/>
              <a:sym typeface="Arial"/>
            </a:endParaRPr>
          </a:p>
        </p:txBody>
      </p:sp>
      <p:sp>
        <p:nvSpPr>
          <p:cNvPr id="2314" name="Google Shape;2314;p45"/>
          <p:cNvSpPr txBox="1"/>
          <p:nvPr>
            <p:ph type="title"/>
          </p:nvPr>
        </p:nvSpPr>
        <p:spPr>
          <a:xfrm>
            <a:off x="415300" y="310075"/>
            <a:ext cx="5459100" cy="2616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SzPts val="2000"/>
              <a:buNone/>
            </a:pPr>
            <a:r>
              <a:rPr lang="en">
                <a:latin typeface="Arial"/>
                <a:ea typeface="Arial"/>
                <a:cs typeface="Arial"/>
                <a:sym typeface="Arial"/>
              </a:rPr>
              <a:t>2023 Concierge Learnings</a:t>
            </a: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8" name="Shape 2318"/>
        <p:cNvGrpSpPr/>
        <p:nvPr/>
      </p:nvGrpSpPr>
      <p:grpSpPr>
        <a:xfrm>
          <a:off x="0" y="0"/>
          <a:ext cx="0" cy="0"/>
          <a:chOff x="0" y="0"/>
          <a:chExt cx="0" cy="0"/>
        </a:xfrm>
      </p:grpSpPr>
      <p:sp>
        <p:nvSpPr>
          <p:cNvPr id="2319" name="Google Shape;2319;p4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320" name="Google Shape;2320;p4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1" name="Google Shape;2321;p4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00000"/>
              </a:lnSpc>
              <a:spcBef>
                <a:spcPts val="0"/>
              </a:spcBef>
              <a:spcAft>
                <a:spcPts val="0"/>
              </a:spcAft>
              <a:buSzPts val="1600"/>
              <a:buNone/>
            </a:pPr>
            <a:r>
              <a:rPr b="1" lang="en" sz="1600">
                <a:solidFill>
                  <a:srgbClr val="000000"/>
                </a:solidFill>
              </a:rPr>
              <a:t>Pillar 5 Improve Efficiency- Concierge Regional Focus</a:t>
            </a:r>
            <a:endParaRPr b="1" sz="1600">
              <a:solidFill>
                <a:srgbClr val="000000"/>
              </a:solidFill>
              <a:latin typeface="Arial"/>
              <a:ea typeface="Arial"/>
              <a:cs typeface="Arial"/>
              <a:sym typeface="Arial"/>
            </a:endParaRPr>
          </a:p>
          <a:p>
            <a:pPr indent="0" lvl="0" marL="0" rtl="0" algn="l">
              <a:lnSpc>
                <a:spcPct val="115000"/>
              </a:lnSpc>
              <a:spcBef>
                <a:spcPts val="0"/>
              </a:spcBef>
              <a:spcAft>
                <a:spcPts val="0"/>
              </a:spcAft>
              <a:buSzPts val="1600"/>
              <a:buNone/>
            </a:pPr>
            <a:r>
              <a:t/>
            </a:r>
            <a:endParaRPr b="1" sz="1600"/>
          </a:p>
        </p:txBody>
      </p:sp>
      <p:sp>
        <p:nvSpPr>
          <p:cNvPr id="2322" name="Google Shape;2322;p46"/>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3" name="Google Shape;2323;p4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2324" name="Google Shape;2324;p46"/>
          <p:cNvSpPr/>
          <p:nvPr/>
        </p:nvSpPr>
        <p:spPr>
          <a:xfrm>
            <a:off x="409100" y="700600"/>
            <a:ext cx="8584500" cy="529200"/>
          </a:xfrm>
          <a:prstGeom prst="roundRect">
            <a:avLst>
              <a:gd fmla="val 16667" name="adj"/>
            </a:avLst>
          </a:prstGeom>
          <a:solidFill>
            <a:srgbClr val="A14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EEEEEE"/>
                </a:solidFill>
                <a:latin typeface="Arial"/>
                <a:ea typeface="Arial"/>
                <a:cs typeface="Arial"/>
                <a:sym typeface="Arial"/>
              </a:rPr>
              <a:t>Issues </a:t>
            </a:r>
            <a:r>
              <a:rPr b="0" i="0" lang="en" sz="1000" u="none" cap="none" strike="noStrike">
                <a:solidFill>
                  <a:srgbClr val="EEEEEE"/>
                </a:solidFill>
                <a:latin typeface="Arial"/>
                <a:ea typeface="Arial"/>
                <a:cs typeface="Arial"/>
                <a:sym typeface="Arial"/>
              </a:rPr>
              <a:t>-What trends do regions care about?</a:t>
            </a:r>
            <a:endParaRPr b="1" i="0" sz="1000" u="none" cap="none" strike="noStrike">
              <a:solidFill>
                <a:srgbClr val="EEEEEE"/>
              </a:solidFill>
              <a:latin typeface="Arial"/>
              <a:ea typeface="Arial"/>
              <a:cs typeface="Arial"/>
              <a:sym typeface="Arial"/>
            </a:endParaRPr>
          </a:p>
        </p:txBody>
      </p:sp>
      <p:sp>
        <p:nvSpPr>
          <p:cNvPr id="2325" name="Google Shape;2325;p46"/>
          <p:cNvSpPr/>
          <p:nvPr/>
        </p:nvSpPr>
        <p:spPr>
          <a:xfrm>
            <a:off x="409100" y="1541000"/>
            <a:ext cx="8498400" cy="8283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GLOBAL</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Intake Optimization: </a:t>
            </a:r>
            <a:r>
              <a:rPr b="0" i="0" lang="en" sz="900" u="none" cap="none" strike="noStrike">
                <a:solidFill>
                  <a:srgbClr val="000000"/>
                </a:solidFill>
                <a:latin typeface="Arial"/>
                <a:ea typeface="Arial"/>
                <a:cs typeface="Arial"/>
                <a:sym typeface="Arial"/>
              </a:rPr>
              <a:t>Streamline intake document generation processes through AMP for increased efficiency.</a:t>
            </a:r>
            <a:endParaRPr b="1" i="0" sz="900" u="none" cap="none" strike="noStrike">
              <a:solidFill>
                <a:srgbClr val="000000"/>
              </a:solidFill>
              <a:latin typeface="Arial"/>
              <a:ea typeface="Arial"/>
              <a:cs typeface="Arial"/>
              <a:sym typeface="Arial"/>
            </a:endParaRPr>
          </a:p>
        </p:txBody>
      </p:sp>
      <p:sp>
        <p:nvSpPr>
          <p:cNvPr id="2326" name="Google Shape;2326;p46"/>
          <p:cNvSpPr/>
          <p:nvPr/>
        </p:nvSpPr>
        <p:spPr>
          <a:xfrm>
            <a:off x="409100"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NORTHAM</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Platform Stability: </a:t>
            </a:r>
            <a:r>
              <a:rPr b="0" i="0" lang="en" sz="900" u="none" cap="none" strike="noStrike">
                <a:solidFill>
                  <a:srgbClr val="000000"/>
                </a:solidFill>
                <a:latin typeface="Arial"/>
                <a:ea typeface="Arial"/>
                <a:cs typeface="Arial"/>
                <a:sym typeface="Arial"/>
              </a:rPr>
              <a:t>Prioritize enhancements to AMP and Sandbox to guarantee a dependable user experience.</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Efficient Search:</a:t>
            </a:r>
            <a:r>
              <a:rPr b="0" i="0" lang="en" sz="900" u="none" cap="none" strike="noStrike">
                <a:solidFill>
                  <a:srgbClr val="000000"/>
                </a:solidFill>
                <a:latin typeface="Arial"/>
                <a:ea typeface="Arial"/>
                <a:cs typeface="Arial"/>
                <a:sym typeface="Arial"/>
              </a:rPr>
              <a:t> Implement improved search capabilities within Attribution 3.0 and Activation to enable quick access to essential data.</a:t>
            </a:r>
            <a:endParaRPr b="1" i="0" sz="900" u="none" cap="none" strike="noStrike">
              <a:solidFill>
                <a:srgbClr val="000000"/>
              </a:solidFill>
              <a:latin typeface="Arial"/>
              <a:ea typeface="Arial"/>
              <a:cs typeface="Arial"/>
              <a:sym typeface="Arial"/>
            </a:endParaRPr>
          </a:p>
        </p:txBody>
      </p:sp>
      <p:sp>
        <p:nvSpPr>
          <p:cNvPr id="2327" name="Google Shape;2327;p46"/>
          <p:cNvSpPr/>
          <p:nvPr/>
        </p:nvSpPr>
        <p:spPr>
          <a:xfrm>
            <a:off x="3290368"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EMEA</a:t>
            </a:r>
            <a:endParaRPr b="1" i="0" sz="900" u="none" cap="none" strike="noStrike">
              <a:solidFill>
                <a:srgbClr val="000000"/>
              </a:solidFill>
              <a:latin typeface="Arial"/>
              <a:ea typeface="Arial"/>
              <a:cs typeface="Arial"/>
              <a:sym typeface="Arial"/>
            </a:endParaRPr>
          </a:p>
          <a:p>
            <a:pPr indent="0" lvl="0" marL="45720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Data Integrity: </a:t>
            </a:r>
            <a:r>
              <a:rPr b="0" i="0" lang="en" sz="900" u="none" cap="none" strike="noStrike">
                <a:solidFill>
                  <a:srgbClr val="000000"/>
                </a:solidFill>
                <a:latin typeface="Arial"/>
                <a:ea typeface="Arial"/>
                <a:cs typeface="Arial"/>
                <a:sym typeface="Arial"/>
              </a:rPr>
              <a:t>Address user education to reduce perception on data discrepancies. Promote best practices on leveraging multiple data sources.</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28" name="Google Shape;2328;p46"/>
          <p:cNvSpPr/>
          <p:nvPr/>
        </p:nvSpPr>
        <p:spPr>
          <a:xfrm>
            <a:off x="6171635" y="2739350"/>
            <a:ext cx="2739900" cy="1518000"/>
          </a:xfrm>
          <a:prstGeom prst="roundRect">
            <a:avLst>
              <a:gd fmla="val 16667" name="adj"/>
            </a:avLst>
          </a:prstGeom>
          <a:noFill/>
          <a:ln cap="flat" cmpd="sng" w="19050">
            <a:solidFill>
              <a:srgbClr val="A142F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APAC</a:t>
            </a:r>
            <a:endParaRPr b="1"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Process Reinforcement:</a:t>
            </a:r>
            <a:r>
              <a:rPr b="0" i="0" lang="en" sz="900" u="none" cap="none" strike="noStrike">
                <a:solidFill>
                  <a:srgbClr val="000000"/>
                </a:solidFill>
                <a:latin typeface="Arial"/>
                <a:ea typeface="Arial"/>
                <a:cs typeface="Arial"/>
                <a:sym typeface="Arial"/>
              </a:rPr>
              <a:t> Emphasize existing protocols and guidelines for database requests to optimize campaign targeting efficiency.</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47"/>
          <p:cNvSpPr/>
          <p:nvPr/>
        </p:nvSpPr>
        <p:spPr>
          <a:xfrm>
            <a:off x="621575" y="810350"/>
            <a:ext cx="8065500" cy="414300"/>
          </a:xfrm>
          <a:prstGeom prst="roundRect">
            <a:avLst>
              <a:gd fmla="val 16667" name="adj"/>
            </a:avLst>
          </a:prstGeom>
          <a:solidFill>
            <a:srgbClr val="A14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EEEEEE"/>
              </a:solidFill>
              <a:latin typeface="Arial"/>
              <a:ea typeface="Arial"/>
              <a:cs typeface="Arial"/>
              <a:sym typeface="Arial"/>
            </a:endParaRPr>
          </a:p>
        </p:txBody>
      </p:sp>
      <p:sp>
        <p:nvSpPr>
          <p:cNvPr id="2334" name="Google Shape;2334;p47"/>
          <p:cNvSpPr txBox="1"/>
          <p:nvPr/>
        </p:nvSpPr>
        <p:spPr>
          <a:xfrm>
            <a:off x="0" y="249750"/>
            <a:ext cx="8853900" cy="11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20"/>
              <a:buFont typeface="Arial"/>
              <a:buNone/>
            </a:pPr>
            <a:r>
              <a:t/>
            </a:r>
            <a:endParaRPr b="0" i="0" sz="92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1371600" marR="0" rtl="0" algn="l">
              <a:lnSpc>
                <a:spcPct val="100000"/>
              </a:lnSpc>
              <a:spcBef>
                <a:spcPts val="100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2024 Y/Y Efficiency Target by Region (Direct Named, GCP + GWS, Traditional + AI)</a:t>
            </a:r>
            <a:endParaRPr b="1" i="0" sz="1200" u="none" cap="none" strike="noStrike">
              <a:solidFill>
                <a:srgbClr val="FFFFFF"/>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1" marL="1371600" marR="0" rtl="0" algn="l">
              <a:lnSpc>
                <a:spcPct val="100000"/>
              </a:lnSpc>
              <a:spcBef>
                <a:spcPts val="100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AI investments (~$103m) from the bottom-up Plan in a Trix </a:t>
            </a:r>
            <a:r>
              <a:rPr b="0" i="0" lang="en" sz="1200" u="sng" cap="none" strike="noStrike">
                <a:solidFill>
                  <a:schemeClr val="hlink"/>
                </a:solidFill>
                <a:latin typeface="Arial"/>
                <a:ea typeface="Arial"/>
                <a:cs typeface="Arial"/>
                <a:sym typeface="Arial"/>
                <a:hlinkClick r:id="rId3"/>
              </a:rPr>
              <a:t>submission</a:t>
            </a:r>
            <a:r>
              <a:rPr b="0" i="0" lang="en" sz="1200" u="none" cap="none" strike="noStrike">
                <a:solidFill>
                  <a:srgbClr val="000000"/>
                </a:solidFill>
                <a:latin typeface="Arial"/>
                <a:ea typeface="Arial"/>
                <a:cs typeface="Arial"/>
                <a:sym typeface="Arial"/>
              </a:rPr>
              <a:t> almost tripled the $36m assumed in the Source Demand Named Direct target setting model, mostly driven by the Regional, Enterprise Demand and Events team.</a:t>
            </a:r>
            <a:endParaRPr b="0" i="0" sz="1200" u="none" cap="none" strike="noStrike">
              <a:solidFill>
                <a:srgbClr val="000000"/>
              </a:solidFill>
              <a:latin typeface="Arial"/>
              <a:ea typeface="Arial"/>
              <a:cs typeface="Arial"/>
              <a:sym typeface="Arial"/>
            </a:endParaRPr>
          </a:p>
          <a:p>
            <a:pPr indent="-304800" lvl="2" marL="1828800" marR="0" rtl="0" algn="l">
              <a:lnSpc>
                <a:spcPct val="100000"/>
              </a:lnSpc>
              <a:spcBef>
                <a:spcPts val="100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Cost efficiency metrics reported through the TK OKR, LT OKR, and Cloud BFO processes will be based on traditional + AI business outcomes and spend to avoid volatility stemming from the traditional vs. AI spend split assumptions</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35" name="Google Shape;2335;p4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Efficiency</a:t>
            </a:r>
            <a:endParaRPr/>
          </a:p>
        </p:txBody>
      </p:sp>
      <p:sp>
        <p:nvSpPr>
          <p:cNvPr id="2336" name="Google Shape;2336;p47"/>
          <p:cNvSpPr/>
          <p:nvPr/>
        </p:nvSpPr>
        <p:spPr>
          <a:xfrm>
            <a:off x="989985" y="18157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7" name="Google Shape;2337;p47"/>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2338" name="Google Shape;2338;p47"/>
          <p:cNvGraphicFramePr/>
          <p:nvPr/>
        </p:nvGraphicFramePr>
        <p:xfrm>
          <a:off x="2787100" y="1373200"/>
          <a:ext cx="3000000" cy="3000000"/>
        </p:xfrm>
        <a:graphic>
          <a:graphicData uri="http://schemas.openxmlformats.org/drawingml/2006/table">
            <a:tbl>
              <a:tblPr>
                <a:noFill/>
                <a:tableStyleId>{E4637A20-B626-4D29-8482-D158FEC99B2B}</a:tableStyleId>
              </a:tblPr>
              <a:tblGrid>
                <a:gridCol w="759175"/>
                <a:gridCol w="759175"/>
                <a:gridCol w="759175"/>
                <a:gridCol w="759175"/>
              </a:tblGrid>
              <a:tr h="1892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Cost per QSO</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r>
              <a:tr h="18922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Region</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2023</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2024 Plan</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rgbClr val="FFFFFF"/>
                          </a:solidFill>
                          <a:latin typeface="Arial"/>
                          <a:ea typeface="Arial"/>
                          <a:cs typeface="Arial"/>
                          <a:sym typeface="Arial"/>
                        </a:rPr>
                        <a:t>YoY Prelim</a:t>
                      </a:r>
                      <a:endParaRPr b="1" sz="800" u="none" cap="none" strike="noStrike">
                        <a:solidFill>
                          <a:srgbClr val="FFFFFF"/>
                        </a:solidFill>
                        <a:latin typeface="Arial"/>
                        <a:ea typeface="Arial"/>
                        <a:cs typeface="Arial"/>
                        <a:sym typeface="Arial"/>
                      </a:endParaRPr>
                    </a:p>
                  </a:txBody>
                  <a:tcPr marT="19050" marB="19050" marR="28575" marL="28575" anchor="ctr">
                    <a:solidFill>
                      <a:srgbClr val="A142F4"/>
                    </a:solidFill>
                  </a:tcPr>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NORTHAM</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$8,502</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$5,576</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-34%</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LATAM</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$5,616</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$4,286</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EMEA</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$5,628</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$4,268</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-24%</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JAPAC</a:t>
                      </a:r>
                      <a:endParaRPr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$5,608</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$4,191</a:t>
                      </a:r>
                      <a:endParaRPr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19050" marB="19050" marR="28575" marL="28575" anchor="b"/>
                </a:tc>
              </a:tr>
              <a:tr h="18922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ct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$6,544</a:t>
                      </a:r>
                      <a:endParaRPr b="1"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$4,868</a:t>
                      </a:r>
                      <a:endParaRPr b="1" sz="800" u="none" cap="none" strike="noStrike">
                        <a:latin typeface="Arial"/>
                        <a:ea typeface="Arial"/>
                        <a:cs typeface="Arial"/>
                        <a:sym typeface="Arial"/>
                      </a:endParaRPr>
                    </a:p>
                  </a:txBody>
                  <a:tcPr marT="19050" marB="19050" marR="28575" marL="28575" anchor="b"/>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-26%</a:t>
                      </a:r>
                      <a:endParaRPr b="1" sz="800" u="none" cap="none" strike="noStrike">
                        <a:latin typeface="Arial"/>
                        <a:ea typeface="Arial"/>
                        <a:cs typeface="Arial"/>
                        <a:sym typeface="Arial"/>
                      </a:endParaRPr>
                    </a:p>
                  </a:txBody>
                  <a:tcPr marT="19050" marB="19050" marR="28575" marL="28575" anchor="b">
                    <a:solidFill>
                      <a:srgbClr val="D9EAD3"/>
                    </a:solidFill>
                  </a:tcPr>
                </a:tc>
              </a:tr>
            </a:tbl>
          </a:graphicData>
        </a:graphic>
      </p:graphicFrame>
      <p:sp>
        <p:nvSpPr>
          <p:cNvPr id="2339" name="Google Shape;2339;p47"/>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5 Improve Efficiency - Source Demand Cost Efficiency Target Update</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graphicFrame>
        <p:nvGraphicFramePr>
          <p:cNvPr id="1611" name="Google Shape;1611;p5"/>
          <p:cNvGraphicFramePr/>
          <p:nvPr/>
        </p:nvGraphicFramePr>
        <p:xfrm>
          <a:off x="1220475" y="698175"/>
          <a:ext cx="3000000" cy="3000000"/>
        </p:xfrm>
        <a:graphic>
          <a:graphicData uri="http://schemas.openxmlformats.org/drawingml/2006/table">
            <a:tbl>
              <a:tblPr>
                <a:noFill/>
                <a:tableStyleId>{C8620046-69FF-46B7-9C97-63869ED15D95}</a:tableStyleId>
              </a:tblPr>
              <a:tblGrid>
                <a:gridCol w="7028825"/>
                <a:gridCol w="2457750"/>
              </a:tblGrid>
              <a:tr h="4108425">
                <a:tc>
                  <a:txBody>
                    <a:bodyPr/>
                    <a:lstStyle/>
                    <a:p>
                      <a:pPr indent="0" lvl="0" marL="91440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chemeClr val="accent1"/>
                        </a:buClr>
                        <a:buSzPts val="1100"/>
                        <a:buFont typeface="Arial"/>
                        <a:buAutoNum type="arabicPeriod"/>
                      </a:pPr>
                      <a:r>
                        <a:rPr b="1" lang="en" sz="1100" u="none" cap="none" strike="noStrike">
                          <a:solidFill>
                            <a:schemeClr val="accent1"/>
                          </a:solidFill>
                          <a:latin typeface="Arial"/>
                          <a:ea typeface="Arial"/>
                          <a:cs typeface="Arial"/>
                          <a:sym typeface="Arial"/>
                        </a:rPr>
                        <a:t>Source Demand</a:t>
                      </a:r>
                      <a:endParaRPr b="1" sz="1100" u="none" cap="none" strike="noStrike">
                        <a:solidFill>
                          <a:schemeClr val="accen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Direct + 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uFill>
                            <a:noFill/>
                          </a:uFill>
                          <a:latin typeface="Arial"/>
                          <a:ea typeface="Arial"/>
                          <a:cs typeface="Arial"/>
                          <a:sym typeface="Arial"/>
                          <a:hlinkClick action="ppaction://hlinksldjump" r:id="rId3">
                            <a:extLst>
                              <a:ext uri="{A12FA001-AC4F-418D-AE19-62706E023703}">
                                <ahyp:hlinkClr val="tx"/>
                              </a:ext>
                            </a:extLst>
                          </a:hlinkClick>
                        </a:rPr>
                        <a:t>Looking Back: </a:t>
                      </a:r>
                      <a:r>
                        <a:rPr lang="en" sz="1100" u="none" cap="none" strike="noStrike">
                          <a:solidFill>
                            <a:schemeClr val="lt1"/>
                          </a:solidFill>
                          <a:latin typeface="Arial"/>
                          <a:ea typeface="Arial"/>
                          <a:cs typeface="Arial"/>
                          <a:sym typeface="Arial"/>
                        </a:rPr>
                        <a:t>Pipeline, QSOs</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uFill>
                            <a:noFill/>
                          </a:uFill>
                          <a:latin typeface="Arial"/>
                          <a:ea typeface="Arial"/>
                          <a:cs typeface="Arial"/>
                          <a:sym typeface="Arial"/>
                          <a:hlinkClick action="ppaction://hlinksldjump" r:id="rId4">
                            <a:extLst>
                              <a:ext uri="{A12FA001-AC4F-418D-AE19-62706E023703}">
                                <ahyp:hlinkClr val="tx"/>
                              </a:ext>
                            </a:extLst>
                          </a:hlinkClick>
                        </a:rPr>
                        <a:t>Looking Ahead:</a:t>
                      </a:r>
                      <a:r>
                        <a:rPr b="1" lang="en" sz="1100" u="none" cap="none" strike="noStrike">
                          <a:solidFill>
                            <a:schemeClr val="lt1"/>
                          </a:solidFill>
                          <a:latin typeface="Arial"/>
                          <a:ea typeface="Arial"/>
                          <a:cs typeface="Arial"/>
                          <a:sym typeface="Arial"/>
                        </a:rPr>
                        <a:t> </a:t>
                      </a:r>
                      <a:r>
                        <a:rPr lang="en" sz="1100" u="none" cap="none" strike="noStrike">
                          <a:solidFill>
                            <a:schemeClr val="lt1"/>
                          </a:solidFill>
                          <a:latin typeface="Arial"/>
                          <a:ea typeface="Arial"/>
                          <a:cs typeface="Arial"/>
                          <a:sym typeface="Arial"/>
                        </a:rPr>
                        <a:t>Spend, Inquiry Volumes, MQL Volumes &amp; Acceptance Rate, Backlog Pipeline Potential, QSO and Pipeline Contribution %, Forecast</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a:pPr>
                      <a:r>
                        <a:rPr b="1" lang="en" sz="1100" u="none" cap="none" strike="noStrike">
                          <a:solidFill>
                            <a:schemeClr val="lt1"/>
                          </a:solidFill>
                          <a:latin typeface="Arial"/>
                          <a:ea typeface="Arial"/>
                          <a:cs typeface="Arial"/>
                          <a:sym typeface="Arial"/>
                        </a:rPr>
                        <a:t>Partner</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uFill>
                            <a:noFill/>
                          </a:uFill>
                          <a:latin typeface="Arial"/>
                          <a:ea typeface="Arial"/>
                          <a:cs typeface="Arial"/>
                          <a:sym typeface="Arial"/>
                          <a:hlinkClick>
                            <a:extLst>
                              <a:ext uri="{A12FA001-AC4F-418D-AE19-62706E023703}">
                                <ahyp:hlinkClr val="tx"/>
                              </a:ext>
                            </a:extLst>
                          </a:hlinkClick>
                        </a:rPr>
                        <a:t>Looking Back:</a:t>
                      </a:r>
                      <a:r>
                        <a:rPr b="1" lang="en" sz="1100" u="sng" cap="none" strike="noStrike">
                          <a:solidFill>
                            <a:schemeClr val="lt1"/>
                          </a:solidFill>
                          <a:latin typeface="Arial"/>
                          <a:ea typeface="Arial"/>
                          <a:cs typeface="Arial"/>
                          <a:sym typeface="Arial"/>
                        </a:rPr>
                        <a:t> </a:t>
                      </a:r>
                      <a:r>
                        <a:rPr lang="en" sz="1100" u="none" cap="none" strike="noStrike">
                          <a:solidFill>
                            <a:schemeClr val="lt1"/>
                          </a:solidFill>
                          <a:latin typeface="Arial"/>
                          <a:ea typeface="Arial"/>
                          <a:cs typeface="Arial"/>
                          <a:sym typeface="Arial"/>
                        </a:rPr>
                        <a:t>Pipeline, Partner Marketing Contribution %</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a:pPr>
                      <a:r>
                        <a:rPr b="1" lang="en" sz="1100" u="none" cap="none" strike="noStrike">
                          <a:solidFill>
                            <a:schemeClr val="lt1"/>
                          </a:solidFill>
                          <a:uFill>
                            <a:noFill/>
                          </a:uFill>
                          <a:latin typeface="Arial"/>
                          <a:ea typeface="Arial"/>
                          <a:cs typeface="Arial"/>
                          <a:sym typeface="Arial"/>
                          <a:hlinkClick action="ppaction://hlinksldjump" r:id="rId5">
                            <a:extLst>
                              <a:ext uri="{A12FA001-AC4F-418D-AE19-62706E023703}">
                                <ahyp:hlinkClr val="tx"/>
                              </a:ext>
                            </a:extLst>
                          </a:hlinkClick>
                        </a:rPr>
                        <a:t>Looking Ahead: </a:t>
                      </a:r>
                      <a:r>
                        <a:rPr lang="en" sz="1100" u="none" cap="none" strike="noStrike">
                          <a:solidFill>
                            <a:schemeClr val="lt1"/>
                          </a:solidFill>
                          <a:latin typeface="Arial"/>
                          <a:ea typeface="Arial"/>
                          <a:cs typeface="Arial"/>
                          <a:sym typeface="Arial"/>
                        </a:rPr>
                        <a:t>Spend, Stage 0 Opps, Stage 1 Pipeline, Pipe to Spend</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rgbClr val="E84435"/>
                        </a:buClr>
                        <a:buSzPts val="1100"/>
                        <a:buFont typeface="Arial"/>
                        <a:buAutoNum type="arabicPeriod"/>
                      </a:pPr>
                      <a:r>
                        <a:rPr b="1" lang="en" sz="1100" u="none" cap="none" strike="noStrike">
                          <a:solidFill>
                            <a:srgbClr val="E84435"/>
                          </a:solidFill>
                          <a:uFill>
                            <a:noFill/>
                          </a:uFill>
                          <a:latin typeface="Arial"/>
                          <a:ea typeface="Arial"/>
                          <a:cs typeface="Arial"/>
                          <a:sym typeface="Arial"/>
                          <a:hlinkClick action="ppaction://hlinksldjump" r:id="rId6">
                            <a:extLst>
                              <a:ext uri="{A12FA001-AC4F-418D-AE19-62706E023703}">
                                <ahyp:hlinkClr val="tx"/>
                              </a:ext>
                            </a:extLst>
                          </a:hlinkClick>
                        </a:rPr>
                        <a:t>Acquire Revenue</a:t>
                      </a:r>
                      <a:endParaRPr b="1" sz="1100" u="none" cap="none" strike="noStrike">
                        <a:solidFill>
                          <a:srgbClr val="E84435"/>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lt1"/>
                          </a:solidFill>
                          <a:uFill>
                            <a:noFill/>
                          </a:uFill>
                          <a:latin typeface="Arial"/>
                          <a:ea typeface="Arial"/>
                          <a:cs typeface="Arial"/>
                          <a:sym typeface="Arial"/>
                          <a:hlinkClick action="ppaction://hlinksldjump" r:id="rId7">
                            <a:extLst>
                              <a:ext uri="{A12FA001-AC4F-418D-AE19-62706E023703}">
                                <ahyp:hlinkClr val="tx"/>
                              </a:ext>
                            </a:extLst>
                          </a:hlinkClick>
                        </a:rPr>
                        <a:t>GCP:</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uFill>
                            <a:noFill/>
                          </a:uFill>
                          <a:latin typeface="Arial"/>
                          <a:ea typeface="Arial"/>
                          <a:cs typeface="Arial"/>
                          <a:sym typeface="Arial"/>
                          <a:hlinkClick action="ppaction://hlinksldjump" r:id="rId8">
                            <a:extLst>
                              <a:ext uri="{A12FA001-AC4F-418D-AE19-62706E023703}">
                                <ahyp:hlinkClr val="tx"/>
                              </a:ext>
                            </a:extLst>
                          </a:hlinkClick>
                        </a:rPr>
                        <a:t>Looking Back:</a:t>
                      </a:r>
                      <a:r>
                        <a:rPr b="1" lang="en" sz="1100" u="sng" cap="none" strike="noStrike">
                          <a:solidFill>
                            <a:schemeClr val="hlink"/>
                          </a:solidFill>
                          <a:latin typeface="Arial"/>
                          <a:ea typeface="Arial"/>
                          <a:cs typeface="Arial"/>
                          <a:sym typeface="Arial"/>
                          <a:hlinkClick action="ppaction://hlinksldjump" r:id="rId9"/>
                        </a:rPr>
                        <a:t> </a:t>
                      </a:r>
                      <a:r>
                        <a:rPr lang="en" sz="1100" u="none" cap="none" strike="noStrike">
                          <a:solidFill>
                            <a:schemeClr val="lt1"/>
                          </a:solidFill>
                          <a:latin typeface="Arial"/>
                          <a:ea typeface="Arial"/>
                          <a:cs typeface="Arial"/>
                          <a:sym typeface="Arial"/>
                        </a:rPr>
                        <a:t>In-Year Revenue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uFill>
                            <a:noFill/>
                          </a:uFill>
                          <a:latin typeface="Arial"/>
                          <a:ea typeface="Arial"/>
                          <a:cs typeface="Arial"/>
                          <a:sym typeface="Arial"/>
                          <a:hlinkClick action="ppaction://hlinksldjump" r:id="rId10">
                            <a:extLst>
                              <a:ext uri="{A12FA001-AC4F-418D-AE19-62706E023703}">
                                <ahyp:hlinkClr val="tx"/>
                              </a:ext>
                            </a:extLst>
                          </a:hlinkClick>
                        </a:rPr>
                        <a:t>Looking Ahead: </a:t>
                      </a:r>
                      <a:r>
                        <a:rPr lang="en" sz="1100" u="none" cap="none" strike="noStrike">
                          <a:solidFill>
                            <a:schemeClr val="lt1"/>
                          </a:solidFill>
                          <a:latin typeface="Arial"/>
                          <a:ea typeface="Arial"/>
                          <a:cs typeface="Arial"/>
                          <a:sym typeface="Arial"/>
                        </a:rPr>
                        <a:t>Web Activity, Free Trials Starts, 7D Actives, Trial Conversions</a:t>
                      </a:r>
                      <a:endParaRPr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2"/>
                      </a:pPr>
                      <a:r>
                        <a:rPr b="1" lang="en" sz="1100" u="none" cap="none" strike="noStrike">
                          <a:solidFill>
                            <a:schemeClr val="lt1"/>
                          </a:solidFill>
                          <a:latin typeface="Arial"/>
                          <a:ea typeface="Arial"/>
                          <a:cs typeface="Arial"/>
                          <a:sym typeface="Arial"/>
                        </a:rPr>
                        <a:t>GWS: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uFill>
                            <a:noFill/>
                          </a:uFill>
                          <a:latin typeface="Arial"/>
                          <a:ea typeface="Arial"/>
                          <a:cs typeface="Arial"/>
                          <a:sym typeface="Arial"/>
                          <a:hlinkClick action="ppaction://hlinksldjump" r:id="rId11">
                            <a:extLst>
                              <a:ext uri="{A12FA001-AC4F-418D-AE19-62706E023703}">
                                <ahyp:hlinkClr val="tx"/>
                              </a:ext>
                            </a:extLst>
                          </a:hlinkClick>
                        </a:rPr>
                        <a:t>Looking Back: </a:t>
                      </a:r>
                      <a:r>
                        <a:rPr lang="en" sz="1100" u="none" cap="none" strike="noStrike">
                          <a:solidFill>
                            <a:schemeClr val="lt1"/>
                          </a:solidFill>
                          <a:latin typeface="Arial"/>
                          <a:ea typeface="Arial"/>
                          <a:cs typeface="Arial"/>
                          <a:sym typeface="Arial"/>
                        </a:rPr>
                        <a:t>In-Year Revenue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2"/>
                      </a:pPr>
                      <a:r>
                        <a:rPr b="1" lang="en" sz="1100" u="none" cap="none" strike="noStrike">
                          <a:solidFill>
                            <a:schemeClr val="lt1"/>
                          </a:solidFill>
                          <a:uFill>
                            <a:noFill/>
                          </a:uFill>
                          <a:latin typeface="Arial"/>
                          <a:ea typeface="Arial"/>
                          <a:cs typeface="Arial"/>
                          <a:sym typeface="Arial"/>
                          <a:hlinkClick action="ppaction://hlinksldjump" r:id="rId12">
                            <a:extLst>
                              <a:ext uri="{A12FA001-AC4F-418D-AE19-62706E023703}">
                                <ahyp:hlinkClr val="tx"/>
                              </a:ext>
                            </a:extLst>
                          </a:hlinkClick>
                        </a:rPr>
                        <a:t>Looking Back:</a:t>
                      </a:r>
                      <a:r>
                        <a:rPr lang="en" sz="1100" u="none" cap="none" strike="noStrike">
                          <a:solidFill>
                            <a:schemeClr val="lt1"/>
                          </a:solidFill>
                          <a:uFill>
                            <a:noFill/>
                          </a:uFill>
                          <a:latin typeface="Arial"/>
                          <a:ea typeface="Arial"/>
                          <a:cs typeface="Arial"/>
                          <a:sym typeface="Arial"/>
                          <a:hlinkClick action="ppaction://hlinksldjump" r:id="rId13">
                            <a:extLst>
                              <a:ext uri="{A12FA001-AC4F-418D-AE19-62706E023703}">
                                <ahyp:hlinkClr val="tx"/>
                              </a:ext>
                            </a:extLst>
                          </a:hlinkClick>
                        </a:rPr>
                        <a:t> </a:t>
                      </a:r>
                      <a:r>
                        <a:rPr lang="en" sz="1100" u="none" cap="none" strike="noStrike">
                          <a:solidFill>
                            <a:schemeClr val="lt1"/>
                          </a:solidFill>
                          <a:latin typeface="Arial"/>
                          <a:ea typeface="Arial"/>
                          <a:cs typeface="Arial"/>
                          <a:sym typeface="Arial"/>
                        </a:rPr>
                        <a:t>In-Year Revenue, Seats, ARPU, Churn</a:t>
                      </a:r>
                      <a:endParaRPr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rgbClr val="A142F4"/>
                        </a:buClr>
                        <a:buSzPts val="1100"/>
                        <a:buFont typeface="Arial"/>
                        <a:buAutoNum type="arabicPeriod"/>
                      </a:pPr>
                      <a:r>
                        <a:rPr b="1" lang="en" sz="1100" u="none" cap="none" strike="noStrike">
                          <a:solidFill>
                            <a:srgbClr val="A142F4"/>
                          </a:solidFill>
                          <a:latin typeface="Arial"/>
                          <a:ea typeface="Arial"/>
                          <a:cs typeface="Arial"/>
                          <a:sym typeface="Arial"/>
                        </a:rPr>
                        <a:t>Improve Efficiency</a:t>
                      </a:r>
                      <a:endParaRPr b="1" sz="1100" u="none" cap="none" strike="noStrike">
                        <a:solidFill>
                          <a:schemeClr val="dk2"/>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Operations and Escalations</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uFill>
                            <a:noFill/>
                          </a:uFill>
                          <a:latin typeface="Arial"/>
                          <a:ea typeface="Arial"/>
                          <a:cs typeface="Arial"/>
                          <a:sym typeface="Arial"/>
                          <a:hlinkClick action="ppaction://hlinksldjump" r:id="rId14">
                            <a:extLst>
                              <a:ext uri="{A12FA001-AC4F-418D-AE19-62706E023703}">
                                <ahyp:hlinkClr val="tx"/>
                              </a:ext>
                            </a:extLst>
                          </a:hlinkClick>
                        </a:rPr>
                        <a:t>Lead and Routing Tickets Deep Dive</a:t>
                      </a:r>
                      <a:endParaRPr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uFill>
                            <a:noFill/>
                          </a:uFill>
                          <a:latin typeface="Arial"/>
                          <a:ea typeface="Arial"/>
                          <a:cs typeface="Arial"/>
                          <a:sym typeface="Arial"/>
                          <a:hlinkClick action="ppaction://hlinksldjump" r:id="rId15">
                            <a:extLst>
                              <a:ext uri="{A12FA001-AC4F-418D-AE19-62706E023703}">
                                <ahyp:hlinkClr val="tx"/>
                              </a:ext>
                            </a:extLst>
                          </a:hlinkClick>
                        </a:rPr>
                        <a:t>Regional Escalations and Insights</a:t>
                      </a:r>
                      <a:endParaRPr b="1" sz="1100" u="none" cap="none" strike="noStrike">
                        <a:solidFill>
                          <a:schemeClr val="lt1"/>
                        </a:solidFill>
                        <a:latin typeface="Arial"/>
                        <a:ea typeface="Arial"/>
                        <a:cs typeface="Arial"/>
                        <a:sym typeface="Arial"/>
                      </a:endParaRPr>
                    </a:p>
                    <a:p>
                      <a:pPr indent="-298450" lvl="1" marL="914400" marR="0" rtl="0" algn="l">
                        <a:lnSpc>
                          <a:spcPct val="100000"/>
                        </a:lnSpc>
                        <a:spcBef>
                          <a:spcPts val="0"/>
                        </a:spcBef>
                        <a:spcAft>
                          <a:spcPts val="0"/>
                        </a:spcAft>
                        <a:buClr>
                          <a:schemeClr val="lt1"/>
                        </a:buClr>
                        <a:buSzPts val="1100"/>
                        <a:buFont typeface="Arial"/>
                        <a:buAutoNum type="alphaLcPeriod" startAt="3"/>
                      </a:pPr>
                      <a:r>
                        <a:rPr b="1" lang="en" sz="1100" u="none" cap="none" strike="noStrike">
                          <a:solidFill>
                            <a:schemeClr val="lt1"/>
                          </a:solidFill>
                          <a:latin typeface="Arial"/>
                          <a:ea typeface="Arial"/>
                          <a:cs typeface="Arial"/>
                          <a:sym typeface="Arial"/>
                        </a:rPr>
                        <a:t>Finance</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uFill>
                            <a:noFill/>
                          </a:uFill>
                          <a:latin typeface="Arial"/>
                          <a:ea typeface="Arial"/>
                          <a:cs typeface="Arial"/>
                          <a:sym typeface="Arial"/>
                          <a:hlinkClick action="ppaction://hlinksldjump" r:id="rId16">
                            <a:extLst>
                              <a:ext uri="{A12FA001-AC4F-418D-AE19-62706E023703}">
                                <ahyp:hlinkClr val="tx"/>
                              </a:ext>
                            </a:extLst>
                          </a:hlinkClick>
                        </a:rPr>
                        <a:t>EOQ Budget Update</a:t>
                      </a:r>
                      <a:endParaRPr b="1" sz="1100" u="none" cap="none" strike="noStrike">
                        <a:solidFill>
                          <a:schemeClr val="lt1"/>
                        </a:solidFill>
                        <a:latin typeface="Arial"/>
                        <a:ea typeface="Arial"/>
                        <a:cs typeface="Arial"/>
                        <a:sym typeface="Arial"/>
                      </a:endParaRPr>
                    </a:p>
                    <a:p>
                      <a:pPr indent="-298450" lvl="2" marL="1371600" marR="0" rtl="0" algn="l">
                        <a:lnSpc>
                          <a:spcPct val="100000"/>
                        </a:lnSpc>
                        <a:spcBef>
                          <a:spcPts val="0"/>
                        </a:spcBef>
                        <a:spcAft>
                          <a:spcPts val="0"/>
                        </a:spcAft>
                        <a:buClr>
                          <a:schemeClr val="lt1"/>
                        </a:buClr>
                        <a:buSzPts val="1100"/>
                        <a:buFont typeface="Arial"/>
                        <a:buAutoNum type="romanLcPeriod" startAt="3"/>
                      </a:pPr>
                      <a:r>
                        <a:rPr b="1" lang="en" sz="1100" u="none" cap="none" strike="noStrike">
                          <a:solidFill>
                            <a:schemeClr val="lt1"/>
                          </a:solidFill>
                          <a:uFill>
                            <a:noFill/>
                          </a:uFill>
                          <a:latin typeface="Arial"/>
                          <a:ea typeface="Arial"/>
                          <a:cs typeface="Arial"/>
                          <a:sym typeface="Arial"/>
                          <a:hlinkClick action="ppaction://hlinksldjump" r:id="rId17">
                            <a:extLst>
                              <a:ext uri="{A12FA001-AC4F-418D-AE19-62706E023703}">
                                <ahyp:hlinkClr val="tx"/>
                              </a:ext>
                            </a:extLst>
                          </a:hlinkClick>
                        </a:rPr>
                        <a:t>CpQSO Q1 Results</a:t>
                      </a:r>
                      <a:endParaRPr b="1"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dk1"/>
                        </a:solidFill>
                        <a:latin typeface="Arial"/>
                        <a:ea typeface="Arial"/>
                        <a:cs typeface="Arial"/>
                        <a:sym typeface="A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6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612" name="Google Shape;1612;p5"/>
          <p:cNvPicPr preferRelativeResize="0"/>
          <p:nvPr/>
        </p:nvPicPr>
        <p:blipFill rotWithShape="1">
          <a:blip r:embed="rId18">
            <a:alphaModFix/>
          </a:blip>
          <a:srcRect b="0" l="0" r="0" t="0"/>
          <a:stretch/>
        </p:blipFill>
        <p:spPr>
          <a:xfrm>
            <a:off x="413775" y="1307600"/>
            <a:ext cx="806700" cy="806700"/>
          </a:xfrm>
          <a:prstGeom prst="rect">
            <a:avLst/>
          </a:prstGeom>
          <a:noFill/>
          <a:ln>
            <a:noFill/>
          </a:ln>
        </p:spPr>
      </p:pic>
      <p:grpSp>
        <p:nvGrpSpPr>
          <p:cNvPr id="1613" name="Google Shape;1613;p5"/>
          <p:cNvGrpSpPr/>
          <p:nvPr/>
        </p:nvGrpSpPr>
        <p:grpSpPr>
          <a:xfrm>
            <a:off x="1562279" y="994527"/>
            <a:ext cx="169308" cy="134902"/>
            <a:chOff x="6337848" y="1577150"/>
            <a:chExt cx="273253" cy="223718"/>
          </a:xfrm>
        </p:grpSpPr>
        <p:sp>
          <p:nvSpPr>
            <p:cNvPr id="1614" name="Google Shape;1614;p5"/>
            <p:cNvSpPr/>
            <p:nvPr/>
          </p:nvSpPr>
          <p:spPr>
            <a:xfrm>
              <a:off x="6337848" y="1582072"/>
              <a:ext cx="273253" cy="205875"/>
            </a:xfrm>
            <a:custGeom>
              <a:rect b="b" l="l" r="r" t="t"/>
              <a:pathLst>
                <a:path extrusionOk="0" h="192857" w="255975">
                  <a:moveTo>
                    <a:pt x="154698" y="1"/>
                  </a:moveTo>
                  <a:lnTo>
                    <a:pt x="154698" y="30527"/>
                  </a:lnTo>
                  <a:lnTo>
                    <a:pt x="203985" y="30527"/>
                  </a:lnTo>
                  <a:lnTo>
                    <a:pt x="84742" y="149770"/>
                  </a:lnTo>
                  <a:lnTo>
                    <a:pt x="21464" y="86651"/>
                  </a:lnTo>
                  <a:lnTo>
                    <a:pt x="0" y="108115"/>
                  </a:lnTo>
                  <a:lnTo>
                    <a:pt x="84742" y="192857"/>
                  </a:lnTo>
                  <a:lnTo>
                    <a:pt x="225449" y="51991"/>
                  </a:lnTo>
                  <a:lnTo>
                    <a:pt x="225449" y="101278"/>
                  </a:lnTo>
                  <a:lnTo>
                    <a:pt x="255975" y="101278"/>
                  </a:lnTo>
                  <a:lnTo>
                    <a:pt x="2559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5"/>
            <p:cNvSpPr/>
            <p:nvPr/>
          </p:nvSpPr>
          <p:spPr>
            <a:xfrm>
              <a:off x="6380112" y="1577150"/>
              <a:ext cx="93009" cy="93009"/>
            </a:xfrm>
            <a:custGeom>
              <a:rect b="b" l="l" r="r" t="t"/>
              <a:pathLst>
                <a:path extrusionOk="0" h="87128" w="87128">
                  <a:moveTo>
                    <a:pt x="43564" y="27346"/>
                  </a:moveTo>
                  <a:lnTo>
                    <a:pt x="45313" y="27505"/>
                  </a:lnTo>
                  <a:lnTo>
                    <a:pt x="46903" y="27664"/>
                  </a:lnTo>
                  <a:lnTo>
                    <a:pt x="48334" y="28141"/>
                  </a:lnTo>
                  <a:lnTo>
                    <a:pt x="49924" y="28618"/>
                  </a:lnTo>
                  <a:lnTo>
                    <a:pt x="51355" y="29254"/>
                  </a:lnTo>
                  <a:lnTo>
                    <a:pt x="52627" y="30049"/>
                  </a:lnTo>
                  <a:lnTo>
                    <a:pt x="53899" y="31003"/>
                  </a:lnTo>
                  <a:lnTo>
                    <a:pt x="55011" y="32116"/>
                  </a:lnTo>
                  <a:lnTo>
                    <a:pt x="56124" y="33229"/>
                  </a:lnTo>
                  <a:lnTo>
                    <a:pt x="56919" y="34501"/>
                  </a:lnTo>
                  <a:lnTo>
                    <a:pt x="57873" y="35773"/>
                  </a:lnTo>
                  <a:lnTo>
                    <a:pt x="58509" y="37204"/>
                  </a:lnTo>
                  <a:lnTo>
                    <a:pt x="58986" y="38794"/>
                  </a:lnTo>
                  <a:lnTo>
                    <a:pt x="59463" y="40225"/>
                  </a:lnTo>
                  <a:lnTo>
                    <a:pt x="59622" y="41815"/>
                  </a:lnTo>
                  <a:lnTo>
                    <a:pt x="59781" y="43564"/>
                  </a:lnTo>
                  <a:lnTo>
                    <a:pt x="59622" y="45153"/>
                  </a:lnTo>
                  <a:lnTo>
                    <a:pt x="59463" y="46743"/>
                  </a:lnTo>
                  <a:lnTo>
                    <a:pt x="58986" y="48333"/>
                  </a:lnTo>
                  <a:lnTo>
                    <a:pt x="58509" y="49764"/>
                  </a:lnTo>
                  <a:lnTo>
                    <a:pt x="57873" y="51195"/>
                  </a:lnTo>
                  <a:lnTo>
                    <a:pt x="56919" y="52626"/>
                  </a:lnTo>
                  <a:lnTo>
                    <a:pt x="56124" y="53739"/>
                  </a:lnTo>
                  <a:lnTo>
                    <a:pt x="55011" y="55011"/>
                  </a:lnTo>
                  <a:lnTo>
                    <a:pt x="53899" y="55965"/>
                  </a:lnTo>
                  <a:lnTo>
                    <a:pt x="52627" y="56919"/>
                  </a:lnTo>
                  <a:lnTo>
                    <a:pt x="51355" y="57714"/>
                  </a:lnTo>
                  <a:lnTo>
                    <a:pt x="49924" y="58350"/>
                  </a:lnTo>
                  <a:lnTo>
                    <a:pt x="48334" y="58986"/>
                  </a:lnTo>
                  <a:lnTo>
                    <a:pt x="46903" y="59304"/>
                  </a:lnTo>
                  <a:lnTo>
                    <a:pt x="45313" y="59622"/>
                  </a:lnTo>
                  <a:lnTo>
                    <a:pt x="43564" y="59781"/>
                  </a:lnTo>
                  <a:lnTo>
                    <a:pt x="41974" y="59622"/>
                  </a:lnTo>
                  <a:lnTo>
                    <a:pt x="40384" y="59304"/>
                  </a:lnTo>
                  <a:lnTo>
                    <a:pt x="38794" y="58986"/>
                  </a:lnTo>
                  <a:lnTo>
                    <a:pt x="37363" y="58350"/>
                  </a:lnTo>
                  <a:lnTo>
                    <a:pt x="35933" y="57714"/>
                  </a:lnTo>
                  <a:lnTo>
                    <a:pt x="34502" y="56919"/>
                  </a:lnTo>
                  <a:lnTo>
                    <a:pt x="33230" y="55965"/>
                  </a:lnTo>
                  <a:lnTo>
                    <a:pt x="32117" y="55011"/>
                  </a:lnTo>
                  <a:lnTo>
                    <a:pt x="31163" y="53739"/>
                  </a:lnTo>
                  <a:lnTo>
                    <a:pt x="30209" y="52626"/>
                  </a:lnTo>
                  <a:lnTo>
                    <a:pt x="29414" y="51195"/>
                  </a:lnTo>
                  <a:lnTo>
                    <a:pt x="28619" y="49764"/>
                  </a:lnTo>
                  <a:lnTo>
                    <a:pt x="28142" y="48333"/>
                  </a:lnTo>
                  <a:lnTo>
                    <a:pt x="27665" y="46743"/>
                  </a:lnTo>
                  <a:lnTo>
                    <a:pt x="27506" y="45153"/>
                  </a:lnTo>
                  <a:lnTo>
                    <a:pt x="27347" y="43564"/>
                  </a:lnTo>
                  <a:lnTo>
                    <a:pt x="27506" y="41815"/>
                  </a:lnTo>
                  <a:lnTo>
                    <a:pt x="27665" y="40225"/>
                  </a:lnTo>
                  <a:lnTo>
                    <a:pt x="28142" y="38794"/>
                  </a:lnTo>
                  <a:lnTo>
                    <a:pt x="28619" y="37204"/>
                  </a:lnTo>
                  <a:lnTo>
                    <a:pt x="29414" y="35773"/>
                  </a:lnTo>
                  <a:lnTo>
                    <a:pt x="30209" y="34501"/>
                  </a:lnTo>
                  <a:lnTo>
                    <a:pt x="31163" y="33229"/>
                  </a:lnTo>
                  <a:lnTo>
                    <a:pt x="32117" y="32116"/>
                  </a:lnTo>
                  <a:lnTo>
                    <a:pt x="33230" y="31003"/>
                  </a:lnTo>
                  <a:lnTo>
                    <a:pt x="34502" y="30049"/>
                  </a:lnTo>
                  <a:lnTo>
                    <a:pt x="35933" y="29254"/>
                  </a:lnTo>
                  <a:lnTo>
                    <a:pt x="37363" y="28618"/>
                  </a:lnTo>
                  <a:lnTo>
                    <a:pt x="38794" y="28141"/>
                  </a:lnTo>
                  <a:lnTo>
                    <a:pt x="40384" y="27664"/>
                  </a:lnTo>
                  <a:lnTo>
                    <a:pt x="41974" y="27505"/>
                  </a:lnTo>
                  <a:lnTo>
                    <a:pt x="43564" y="27346"/>
                  </a:lnTo>
                  <a:close/>
                  <a:moveTo>
                    <a:pt x="41338" y="0"/>
                  </a:moveTo>
                  <a:lnTo>
                    <a:pt x="39112" y="159"/>
                  </a:lnTo>
                  <a:lnTo>
                    <a:pt x="36887" y="477"/>
                  </a:lnTo>
                  <a:lnTo>
                    <a:pt x="34820" y="795"/>
                  </a:lnTo>
                  <a:lnTo>
                    <a:pt x="32753" y="1272"/>
                  </a:lnTo>
                  <a:lnTo>
                    <a:pt x="30686" y="1908"/>
                  </a:lnTo>
                  <a:lnTo>
                    <a:pt x="28619" y="2544"/>
                  </a:lnTo>
                  <a:lnTo>
                    <a:pt x="26711" y="3339"/>
                  </a:lnTo>
                  <a:lnTo>
                    <a:pt x="24644" y="4293"/>
                  </a:lnTo>
                  <a:lnTo>
                    <a:pt x="22895" y="5247"/>
                  </a:lnTo>
                  <a:lnTo>
                    <a:pt x="20987" y="6360"/>
                  </a:lnTo>
                  <a:lnTo>
                    <a:pt x="19239" y="7473"/>
                  </a:lnTo>
                  <a:lnTo>
                    <a:pt x="17490" y="8586"/>
                  </a:lnTo>
                  <a:lnTo>
                    <a:pt x="15900" y="9857"/>
                  </a:lnTo>
                  <a:lnTo>
                    <a:pt x="14310" y="11288"/>
                  </a:lnTo>
                  <a:lnTo>
                    <a:pt x="12879" y="12719"/>
                  </a:lnTo>
                  <a:lnTo>
                    <a:pt x="11289" y="14309"/>
                  </a:lnTo>
                  <a:lnTo>
                    <a:pt x="10017" y="15899"/>
                  </a:lnTo>
                  <a:lnTo>
                    <a:pt x="8745" y="17489"/>
                  </a:lnTo>
                  <a:lnTo>
                    <a:pt x="7473" y="19238"/>
                  </a:lnTo>
                  <a:lnTo>
                    <a:pt x="6360" y="20987"/>
                  </a:lnTo>
                  <a:lnTo>
                    <a:pt x="5247" y="22736"/>
                  </a:lnTo>
                  <a:lnTo>
                    <a:pt x="4293" y="24644"/>
                  </a:lnTo>
                  <a:lnTo>
                    <a:pt x="3498" y="26551"/>
                  </a:lnTo>
                  <a:lnTo>
                    <a:pt x="2704" y="28618"/>
                  </a:lnTo>
                  <a:lnTo>
                    <a:pt x="2068" y="30526"/>
                  </a:lnTo>
                  <a:lnTo>
                    <a:pt x="1432" y="32593"/>
                  </a:lnTo>
                  <a:lnTo>
                    <a:pt x="955" y="34819"/>
                  </a:lnTo>
                  <a:lnTo>
                    <a:pt x="478" y="36886"/>
                  </a:lnTo>
                  <a:lnTo>
                    <a:pt x="319" y="39112"/>
                  </a:lnTo>
                  <a:lnTo>
                    <a:pt x="160" y="41338"/>
                  </a:lnTo>
                  <a:lnTo>
                    <a:pt x="1" y="43564"/>
                  </a:lnTo>
                  <a:lnTo>
                    <a:pt x="160" y="45789"/>
                  </a:lnTo>
                  <a:lnTo>
                    <a:pt x="319" y="48015"/>
                  </a:lnTo>
                  <a:lnTo>
                    <a:pt x="478" y="50082"/>
                  </a:lnTo>
                  <a:lnTo>
                    <a:pt x="955" y="52308"/>
                  </a:lnTo>
                  <a:lnTo>
                    <a:pt x="1432" y="54375"/>
                  </a:lnTo>
                  <a:lnTo>
                    <a:pt x="2068" y="56442"/>
                  </a:lnTo>
                  <a:lnTo>
                    <a:pt x="2704" y="58509"/>
                  </a:lnTo>
                  <a:lnTo>
                    <a:pt x="3498" y="60417"/>
                  </a:lnTo>
                  <a:lnTo>
                    <a:pt x="4293" y="62324"/>
                  </a:lnTo>
                  <a:lnTo>
                    <a:pt x="5247" y="64232"/>
                  </a:lnTo>
                  <a:lnTo>
                    <a:pt x="6360" y="66140"/>
                  </a:lnTo>
                  <a:lnTo>
                    <a:pt x="7473" y="67889"/>
                  </a:lnTo>
                  <a:lnTo>
                    <a:pt x="8745" y="69638"/>
                  </a:lnTo>
                  <a:lnTo>
                    <a:pt x="10017" y="71228"/>
                  </a:lnTo>
                  <a:lnTo>
                    <a:pt x="11289" y="72818"/>
                  </a:lnTo>
                  <a:lnTo>
                    <a:pt x="12879" y="74249"/>
                  </a:lnTo>
                  <a:lnTo>
                    <a:pt x="14310" y="75680"/>
                  </a:lnTo>
                  <a:lnTo>
                    <a:pt x="15900" y="77111"/>
                  </a:lnTo>
                  <a:lnTo>
                    <a:pt x="17490" y="78383"/>
                  </a:lnTo>
                  <a:lnTo>
                    <a:pt x="19239" y="79654"/>
                  </a:lnTo>
                  <a:lnTo>
                    <a:pt x="20987" y="80767"/>
                  </a:lnTo>
                  <a:lnTo>
                    <a:pt x="22895" y="81880"/>
                  </a:lnTo>
                  <a:lnTo>
                    <a:pt x="24644" y="82834"/>
                  </a:lnTo>
                  <a:lnTo>
                    <a:pt x="26711" y="83629"/>
                  </a:lnTo>
                  <a:lnTo>
                    <a:pt x="28619" y="84424"/>
                  </a:lnTo>
                  <a:lnTo>
                    <a:pt x="30686" y="85060"/>
                  </a:lnTo>
                  <a:lnTo>
                    <a:pt x="32753" y="85696"/>
                  </a:lnTo>
                  <a:lnTo>
                    <a:pt x="34820" y="86173"/>
                  </a:lnTo>
                  <a:lnTo>
                    <a:pt x="36887" y="86650"/>
                  </a:lnTo>
                  <a:lnTo>
                    <a:pt x="39112" y="86809"/>
                  </a:lnTo>
                  <a:lnTo>
                    <a:pt x="41338" y="86968"/>
                  </a:lnTo>
                  <a:lnTo>
                    <a:pt x="43564" y="87127"/>
                  </a:lnTo>
                  <a:lnTo>
                    <a:pt x="45790" y="86968"/>
                  </a:lnTo>
                  <a:lnTo>
                    <a:pt x="48016" y="86809"/>
                  </a:lnTo>
                  <a:lnTo>
                    <a:pt x="50242" y="86650"/>
                  </a:lnTo>
                  <a:lnTo>
                    <a:pt x="52309" y="86173"/>
                  </a:lnTo>
                  <a:lnTo>
                    <a:pt x="54534" y="85696"/>
                  </a:lnTo>
                  <a:lnTo>
                    <a:pt x="56442" y="85060"/>
                  </a:lnTo>
                  <a:lnTo>
                    <a:pt x="58509" y="84424"/>
                  </a:lnTo>
                  <a:lnTo>
                    <a:pt x="60576" y="83629"/>
                  </a:lnTo>
                  <a:lnTo>
                    <a:pt x="62484" y="82834"/>
                  </a:lnTo>
                  <a:lnTo>
                    <a:pt x="64392" y="81880"/>
                  </a:lnTo>
                  <a:lnTo>
                    <a:pt x="66141" y="80767"/>
                  </a:lnTo>
                  <a:lnTo>
                    <a:pt x="67890" y="79654"/>
                  </a:lnTo>
                  <a:lnTo>
                    <a:pt x="69639" y="78383"/>
                  </a:lnTo>
                  <a:lnTo>
                    <a:pt x="71229" y="77111"/>
                  </a:lnTo>
                  <a:lnTo>
                    <a:pt x="72818" y="75680"/>
                  </a:lnTo>
                  <a:lnTo>
                    <a:pt x="74408" y="74249"/>
                  </a:lnTo>
                  <a:lnTo>
                    <a:pt x="75839" y="72818"/>
                  </a:lnTo>
                  <a:lnTo>
                    <a:pt x="77111" y="71228"/>
                  </a:lnTo>
                  <a:lnTo>
                    <a:pt x="78542" y="69638"/>
                  </a:lnTo>
                  <a:lnTo>
                    <a:pt x="79655" y="67889"/>
                  </a:lnTo>
                  <a:lnTo>
                    <a:pt x="80768" y="66140"/>
                  </a:lnTo>
                  <a:lnTo>
                    <a:pt x="81881" y="64232"/>
                  </a:lnTo>
                  <a:lnTo>
                    <a:pt x="82835" y="62324"/>
                  </a:lnTo>
                  <a:lnTo>
                    <a:pt x="83630" y="60417"/>
                  </a:lnTo>
                  <a:lnTo>
                    <a:pt x="84425" y="58509"/>
                  </a:lnTo>
                  <a:lnTo>
                    <a:pt x="85220" y="56442"/>
                  </a:lnTo>
                  <a:lnTo>
                    <a:pt x="85697" y="54375"/>
                  </a:lnTo>
                  <a:lnTo>
                    <a:pt x="86174" y="52308"/>
                  </a:lnTo>
                  <a:lnTo>
                    <a:pt x="86651" y="50082"/>
                  </a:lnTo>
                  <a:lnTo>
                    <a:pt x="86969" y="48015"/>
                  </a:lnTo>
                  <a:lnTo>
                    <a:pt x="87128" y="45789"/>
                  </a:lnTo>
                  <a:lnTo>
                    <a:pt x="87128" y="43564"/>
                  </a:lnTo>
                  <a:lnTo>
                    <a:pt x="87128" y="41338"/>
                  </a:lnTo>
                  <a:lnTo>
                    <a:pt x="86969" y="39112"/>
                  </a:lnTo>
                  <a:lnTo>
                    <a:pt x="86651" y="36886"/>
                  </a:lnTo>
                  <a:lnTo>
                    <a:pt x="86174" y="34819"/>
                  </a:lnTo>
                  <a:lnTo>
                    <a:pt x="85697" y="32593"/>
                  </a:lnTo>
                  <a:lnTo>
                    <a:pt x="85220" y="30526"/>
                  </a:lnTo>
                  <a:lnTo>
                    <a:pt x="84425" y="28618"/>
                  </a:lnTo>
                  <a:lnTo>
                    <a:pt x="83630" y="26551"/>
                  </a:lnTo>
                  <a:lnTo>
                    <a:pt x="82835" y="24644"/>
                  </a:lnTo>
                  <a:lnTo>
                    <a:pt x="81881" y="22736"/>
                  </a:lnTo>
                  <a:lnTo>
                    <a:pt x="80768" y="20987"/>
                  </a:lnTo>
                  <a:lnTo>
                    <a:pt x="79655" y="19238"/>
                  </a:lnTo>
                  <a:lnTo>
                    <a:pt x="78542" y="17489"/>
                  </a:lnTo>
                  <a:lnTo>
                    <a:pt x="77111" y="15899"/>
                  </a:lnTo>
                  <a:lnTo>
                    <a:pt x="75839" y="14309"/>
                  </a:lnTo>
                  <a:lnTo>
                    <a:pt x="74408" y="12719"/>
                  </a:lnTo>
                  <a:lnTo>
                    <a:pt x="72818" y="11288"/>
                  </a:lnTo>
                  <a:lnTo>
                    <a:pt x="71229" y="9857"/>
                  </a:lnTo>
                  <a:lnTo>
                    <a:pt x="69639" y="8586"/>
                  </a:lnTo>
                  <a:lnTo>
                    <a:pt x="67890" y="7473"/>
                  </a:lnTo>
                  <a:lnTo>
                    <a:pt x="66141" y="6360"/>
                  </a:lnTo>
                  <a:lnTo>
                    <a:pt x="64392" y="5247"/>
                  </a:lnTo>
                  <a:lnTo>
                    <a:pt x="62484" y="4293"/>
                  </a:lnTo>
                  <a:lnTo>
                    <a:pt x="60576" y="3339"/>
                  </a:lnTo>
                  <a:lnTo>
                    <a:pt x="58509" y="2544"/>
                  </a:lnTo>
                  <a:lnTo>
                    <a:pt x="56442" y="1908"/>
                  </a:lnTo>
                  <a:lnTo>
                    <a:pt x="54534" y="1272"/>
                  </a:lnTo>
                  <a:lnTo>
                    <a:pt x="52309" y="795"/>
                  </a:lnTo>
                  <a:lnTo>
                    <a:pt x="50242" y="477"/>
                  </a:lnTo>
                  <a:lnTo>
                    <a:pt x="48016" y="159"/>
                  </a:lnTo>
                  <a:lnTo>
                    <a:pt x="45790"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5"/>
            <p:cNvSpPr/>
            <p:nvPr/>
          </p:nvSpPr>
          <p:spPr>
            <a:xfrm>
              <a:off x="6522691" y="1713460"/>
              <a:ext cx="87409" cy="87408"/>
            </a:xfrm>
            <a:custGeom>
              <a:rect b="b" l="l" r="r" t="t"/>
              <a:pathLst>
                <a:path extrusionOk="0" h="81881" w="81882">
                  <a:moveTo>
                    <a:pt x="19875" y="1"/>
                  </a:moveTo>
                  <a:lnTo>
                    <a:pt x="1" y="20034"/>
                  </a:lnTo>
                  <a:lnTo>
                    <a:pt x="20988" y="41020"/>
                  </a:lnTo>
                  <a:lnTo>
                    <a:pt x="1" y="62007"/>
                  </a:lnTo>
                  <a:lnTo>
                    <a:pt x="19875" y="81881"/>
                  </a:lnTo>
                  <a:lnTo>
                    <a:pt x="40861" y="60894"/>
                  </a:lnTo>
                  <a:lnTo>
                    <a:pt x="61848" y="81881"/>
                  </a:lnTo>
                  <a:lnTo>
                    <a:pt x="81881" y="62007"/>
                  </a:lnTo>
                  <a:lnTo>
                    <a:pt x="60894" y="41020"/>
                  </a:lnTo>
                  <a:lnTo>
                    <a:pt x="81881" y="20034"/>
                  </a:lnTo>
                  <a:lnTo>
                    <a:pt x="61848" y="1"/>
                  </a:lnTo>
                  <a:lnTo>
                    <a:pt x="40861" y="20987"/>
                  </a:lnTo>
                  <a:lnTo>
                    <a:pt x="19875"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7" name="Google Shape;1617;p5"/>
          <p:cNvGrpSpPr/>
          <p:nvPr/>
        </p:nvGrpSpPr>
        <p:grpSpPr>
          <a:xfrm>
            <a:off x="1548235" y="2466789"/>
            <a:ext cx="197420" cy="134907"/>
            <a:chOff x="981300" y="1412538"/>
            <a:chExt cx="308470" cy="238480"/>
          </a:xfrm>
        </p:grpSpPr>
        <p:sp>
          <p:nvSpPr>
            <p:cNvPr id="1618" name="Google Shape;1618;p5"/>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5"/>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5"/>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1" name="Google Shape;1621;p5"/>
          <p:cNvSpPr/>
          <p:nvPr/>
        </p:nvSpPr>
        <p:spPr>
          <a:xfrm>
            <a:off x="1567456" y="3801322"/>
            <a:ext cx="158979" cy="178671"/>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A142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2" name="Google Shape;1622;p5"/>
          <p:cNvSpPr txBox="1"/>
          <p:nvPr>
            <p:ph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90000"/>
              </a:lnSpc>
              <a:spcBef>
                <a:spcPts val="0"/>
              </a:spcBef>
              <a:spcAft>
                <a:spcPts val="0"/>
              </a:spcAft>
              <a:buSzPts val="1100"/>
              <a:buNone/>
            </a:pPr>
            <a:r>
              <a:rPr b="1" lang="en" sz="1600"/>
              <a:t>Table of Contents</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6"/>
          <p:cNvSpPr txBox="1"/>
          <p:nvPr/>
        </p:nvSpPr>
        <p:spPr>
          <a:xfrm>
            <a:off x="357300" y="3477000"/>
            <a:ext cx="3239700" cy="12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
              <a:buFont typeface="Arial"/>
              <a:buNone/>
            </a:pPr>
            <a:r>
              <a:rPr b="1" i="0" lang="en" sz="1000" u="none" cap="none" strike="noStrike">
                <a:solidFill>
                  <a:schemeClr val="accent2"/>
                </a:solidFill>
                <a:latin typeface="Arial"/>
                <a:ea typeface="Arial"/>
                <a:cs typeface="Arial"/>
                <a:sym typeface="Arial"/>
              </a:rPr>
              <a:t>Definitions</a:t>
            </a:r>
            <a:endParaRPr b="1" i="0" sz="10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
              <a:buFont typeface="Arial"/>
              <a:buNone/>
            </a:pPr>
            <a:r>
              <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New</a:t>
            </a:r>
            <a:r>
              <a:rPr b="0" i="0" lang="en" sz="900" u="none" cap="none" strike="noStrike">
                <a:solidFill>
                  <a:srgbClr val="1F1F1F"/>
                </a:solidFill>
                <a:latin typeface="Arial"/>
                <a:ea typeface="Arial"/>
                <a:cs typeface="Arial"/>
                <a:sym typeface="Arial"/>
              </a:rPr>
              <a:t> - In-year revenue from new SMB customers who convert online this year</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Existing</a:t>
            </a:r>
            <a:r>
              <a:rPr b="0" i="0" lang="en" sz="900" u="none" cap="none" strike="noStrike">
                <a:solidFill>
                  <a:srgbClr val="1F1F1F"/>
                </a:solidFill>
                <a:latin typeface="Arial"/>
                <a:ea typeface="Arial"/>
                <a:cs typeface="Arial"/>
                <a:sym typeface="Arial"/>
              </a:rPr>
              <a:t> - In-year revenue from existing SMB customers who converted online in prior years</a:t>
            </a:r>
            <a:endParaRPr b="0" i="0" sz="900" u="none" cap="none" strike="noStrike">
              <a:solidFill>
                <a:srgbClr val="1F1F1F"/>
              </a:solidFill>
              <a:latin typeface="Arial"/>
              <a:ea typeface="Arial"/>
              <a:cs typeface="Arial"/>
              <a:sym typeface="Arial"/>
            </a:endParaRPr>
          </a:p>
          <a:p>
            <a:pPr indent="-285750" lvl="0" marL="457200" marR="0" rtl="0" algn="l">
              <a:lnSpc>
                <a:spcPct val="100000"/>
              </a:lnSpc>
              <a:spcBef>
                <a:spcPts val="0"/>
              </a:spcBef>
              <a:spcAft>
                <a:spcPts val="0"/>
              </a:spcAft>
              <a:buClr>
                <a:srgbClr val="1F1F1F"/>
              </a:buClr>
              <a:buSzPts val="900"/>
              <a:buFont typeface="Arial"/>
              <a:buChar char="●"/>
            </a:pPr>
            <a:r>
              <a:rPr b="1" i="0" lang="en" sz="900" u="none" cap="none" strike="noStrike">
                <a:solidFill>
                  <a:srgbClr val="1F1F1F"/>
                </a:solidFill>
                <a:latin typeface="Arial"/>
                <a:ea typeface="Arial"/>
                <a:cs typeface="Arial"/>
                <a:sym typeface="Arial"/>
              </a:rPr>
              <a:t>Expansion</a:t>
            </a:r>
            <a:r>
              <a:rPr b="0" i="0" lang="en" sz="900" u="none" cap="none" strike="noStrike">
                <a:solidFill>
                  <a:srgbClr val="1F1F1F"/>
                </a:solidFill>
                <a:latin typeface="Arial"/>
                <a:ea typeface="Arial"/>
                <a:cs typeface="Arial"/>
                <a:sym typeface="Arial"/>
              </a:rPr>
              <a:t> - In-year revenue from marketing influenced product cross-sell among all customers (new, existing, SMB, and Corp+)</a:t>
            </a:r>
            <a:endParaRPr b="0" i="0" sz="900" u="none" cap="none" strike="noStrike">
              <a:solidFill>
                <a:srgbClr val="1F1F1F"/>
              </a:solidFill>
              <a:latin typeface="Arial"/>
              <a:ea typeface="Arial"/>
              <a:cs typeface="Arial"/>
              <a:sym typeface="Arial"/>
            </a:endParaRPr>
          </a:p>
        </p:txBody>
      </p:sp>
      <p:sp>
        <p:nvSpPr>
          <p:cNvPr id="1628" name="Google Shape;1628;p6"/>
          <p:cNvSpPr/>
          <p:nvPr/>
        </p:nvSpPr>
        <p:spPr>
          <a:xfrm>
            <a:off x="467775" y="3532625"/>
            <a:ext cx="3196500" cy="13584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6"/>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30" name="Google Shape;1630;p6"/>
          <p:cNvGrpSpPr/>
          <p:nvPr/>
        </p:nvGrpSpPr>
        <p:grpSpPr>
          <a:xfrm>
            <a:off x="969040" y="176164"/>
            <a:ext cx="236750" cy="189448"/>
            <a:chOff x="981300" y="1412538"/>
            <a:chExt cx="308470" cy="238480"/>
          </a:xfrm>
        </p:grpSpPr>
        <p:sp>
          <p:nvSpPr>
            <p:cNvPr id="1631" name="Google Shape;1631;p6"/>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6"/>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6"/>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4" name="Google Shape;1634;p6"/>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Back </a:t>
            </a:r>
            <a:endParaRPr b="1" sz="1600"/>
          </a:p>
        </p:txBody>
      </p:sp>
      <p:sp>
        <p:nvSpPr>
          <p:cNvPr id="1635" name="Google Shape;1635;p6"/>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1636" name="Google Shape;1636;p6"/>
          <p:cNvPicPr preferRelativeResize="0"/>
          <p:nvPr/>
        </p:nvPicPr>
        <p:blipFill rotWithShape="1">
          <a:blip r:embed="rId3">
            <a:alphaModFix/>
          </a:blip>
          <a:srcRect b="0" l="5096" r="0" t="12572"/>
          <a:stretch/>
        </p:blipFill>
        <p:spPr>
          <a:xfrm>
            <a:off x="6684275" y="111006"/>
            <a:ext cx="1248575" cy="278394"/>
          </a:xfrm>
          <a:prstGeom prst="rect">
            <a:avLst/>
          </a:prstGeom>
          <a:noFill/>
          <a:ln>
            <a:noFill/>
          </a:ln>
        </p:spPr>
      </p:pic>
      <p:graphicFrame>
        <p:nvGraphicFramePr>
          <p:cNvPr id="1637" name="Google Shape;1637;p6"/>
          <p:cNvGraphicFramePr/>
          <p:nvPr/>
        </p:nvGraphicFramePr>
        <p:xfrm>
          <a:off x="489975" y="1275000"/>
          <a:ext cx="3000000" cy="3000000"/>
        </p:xfrm>
        <a:graphic>
          <a:graphicData uri="http://schemas.openxmlformats.org/drawingml/2006/table">
            <a:tbl>
              <a:tblPr>
                <a:noFill/>
                <a:tableStyleId>{E4637A20-B626-4D29-8482-D158FEC99B2B}</a:tableStyleId>
              </a:tblPr>
              <a:tblGrid>
                <a:gridCol w="967525"/>
                <a:gridCol w="1002225"/>
                <a:gridCol w="582450"/>
              </a:tblGrid>
              <a:tr h="145125">
                <a:tc gridSpan="3">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Revenue</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3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622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Actual (Attain %)</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YoY</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376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$9.6M </a:t>
                      </a:r>
                      <a:r>
                        <a:rPr b="1" lang="en" sz="900" u="none" cap="none" strike="noStrike">
                          <a:solidFill>
                            <a:schemeClr val="accent4"/>
                          </a:solidFill>
                          <a:latin typeface="Arial"/>
                          <a:ea typeface="Arial"/>
                          <a:cs typeface="Arial"/>
                          <a:sym typeface="Arial"/>
                        </a:rPr>
                        <a:t>(127%)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25%</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$23.4M</a:t>
                      </a:r>
                      <a:r>
                        <a:rPr b="1" lang="en" sz="900" u="none" cap="none" strike="noStrike">
                          <a:solidFill>
                            <a:schemeClr val="accent4"/>
                          </a:solidFill>
                          <a:latin typeface="Arial"/>
                          <a:ea typeface="Arial"/>
                          <a:cs typeface="Arial"/>
                          <a:sym typeface="Arial"/>
                        </a:rPr>
                        <a:t> (129%)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441%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6220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5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Online and Hybrid</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$154.5M </a:t>
                      </a:r>
                      <a:r>
                        <a:rPr b="1" lang="en" sz="900" u="none" cap="none" strike="noStrike">
                          <a:solidFill>
                            <a:schemeClr val="accent4"/>
                          </a:solidFill>
                          <a:latin typeface="Arial"/>
                          <a:ea typeface="Arial"/>
                          <a:cs typeface="Arial"/>
                          <a:sym typeface="Arial"/>
                        </a:rPr>
                        <a:t>(106%)</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32%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3C4043"/>
                      </a:solidFill>
                      <a:prstDash val="solid"/>
                      <a:round/>
                      <a:headEnd len="sm" w="sm" type="none"/>
                      <a:tailEnd len="sm" w="sm" type="none"/>
                    </a:lnB>
                  </a:tcPr>
                </a:tc>
              </a:tr>
              <a:tr h="225375">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TOTAL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$187.5M </a:t>
                      </a:r>
                      <a:r>
                        <a:rPr b="1" lang="en" sz="900" u="none" cap="none" strike="noStrike">
                          <a:solidFill>
                            <a:schemeClr val="accent4"/>
                          </a:solidFill>
                          <a:latin typeface="Arial"/>
                          <a:ea typeface="Arial"/>
                          <a:cs typeface="Arial"/>
                          <a:sym typeface="Arial"/>
                        </a:rPr>
                        <a:t>(109%)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BDC1C6"/>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45%</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BDC1C6"/>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3C4043"/>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638" name="Google Shape;1638;p6"/>
          <p:cNvSpPr txBox="1"/>
          <p:nvPr/>
        </p:nvSpPr>
        <p:spPr>
          <a:xfrm>
            <a:off x="2875075" y="4890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graphicFrame>
        <p:nvGraphicFramePr>
          <p:cNvPr id="1639" name="Google Shape;1639;p6"/>
          <p:cNvGraphicFramePr/>
          <p:nvPr/>
        </p:nvGraphicFramePr>
        <p:xfrm>
          <a:off x="4308438" y="1325175"/>
          <a:ext cx="3000000" cy="3000000"/>
        </p:xfrm>
        <a:graphic>
          <a:graphicData uri="http://schemas.openxmlformats.org/drawingml/2006/table">
            <a:tbl>
              <a:tblPr>
                <a:noFill/>
                <a:tableStyleId>{C8620046-69FF-46B7-9C97-63869ED15D95}</a:tableStyleId>
              </a:tblPr>
              <a:tblGrid>
                <a:gridCol w="1285825"/>
                <a:gridCol w="3326425"/>
              </a:tblGrid>
              <a:tr h="17038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Revenue Pacing at 109%</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We’re on track for Total Online+Hybrid Revenue target</a:t>
                      </a:r>
                      <a:r>
                        <a:rPr b="1" lang="en" sz="1000" u="none" cap="none" strike="noStrike">
                          <a:latin typeface="Arial"/>
                          <a:ea typeface="Arial"/>
                          <a:cs typeface="Arial"/>
                          <a:sym typeface="Arial"/>
                        </a:rPr>
                        <a:t> </a:t>
                      </a:r>
                      <a:r>
                        <a:rPr b="1" lang="en" sz="800" u="none" cap="none" strike="noStrike">
                          <a:latin typeface="Arial"/>
                          <a:ea typeface="Arial"/>
                          <a:cs typeface="Arial"/>
                          <a:sym typeface="Arial"/>
                        </a:rPr>
                        <a:t>driven by strength across all three of our revenue sub-categories:</a:t>
                      </a:r>
                      <a:endParaRPr sz="10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(1) New SMB revenue: despite falling short of conversion target, NORTHAM, EMEA and JAPAN are spending more per conversion in the first 3 months on average than we modeled.</a:t>
                      </a:r>
                      <a:endParaRPr i="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(2) Existing SMB revenue: strong growth/ramp from SMB customer acquisition performance in previous quarters.</a:t>
                      </a:r>
                      <a:endParaRPr i="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(3) Expansion revenue: strong performance from our cross-sell program</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8527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We may miss New Revenue by $5.6M, but will be offset by over performance in Expansion</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If we continue to miss conversion plan by current pacing (11% gap to plan), we will miss New In-Year revenue by $5.6M </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Team is working to improving quality of free trials to increase conversions in a the coming quarters</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0091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Expansion Revenue up 441% YoY</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Cross-Sell Program delivering strong performance YoY driven by…</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Console campaigns ramping faster than expected in ‘24. In  2023 these campaigns for Existing revenue did not exist which is why YoY is showing such high growth</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640" name="Google Shape;1640;p6"/>
          <p:cNvSpPr/>
          <p:nvPr/>
        </p:nvSpPr>
        <p:spPr>
          <a:xfrm>
            <a:off x="239075" y="31223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41" name="Google Shape;1641;p6"/>
          <p:cNvSpPr/>
          <p:nvPr/>
        </p:nvSpPr>
        <p:spPr>
          <a:xfrm>
            <a:off x="2385864" y="24619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642" name="Google Shape;1642;p6"/>
          <p:cNvSpPr/>
          <p:nvPr/>
        </p:nvSpPr>
        <p:spPr>
          <a:xfrm>
            <a:off x="3979339" y="209875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43" name="Google Shape;1643;p6"/>
          <p:cNvSpPr/>
          <p:nvPr/>
        </p:nvSpPr>
        <p:spPr>
          <a:xfrm>
            <a:off x="3979339" y="425454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644" name="Google Shape;1644;p6"/>
          <p:cNvSpPr/>
          <p:nvPr/>
        </p:nvSpPr>
        <p:spPr>
          <a:xfrm>
            <a:off x="3979339" y="33264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645" name="Google Shape;1645;p6"/>
          <p:cNvSpPr/>
          <p:nvPr/>
        </p:nvSpPr>
        <p:spPr>
          <a:xfrm>
            <a:off x="2927425" y="203383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7"/>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51" name="Google Shape;1651;p7"/>
          <p:cNvGrpSpPr/>
          <p:nvPr/>
        </p:nvGrpSpPr>
        <p:grpSpPr>
          <a:xfrm>
            <a:off x="969040" y="176164"/>
            <a:ext cx="236750" cy="189448"/>
            <a:chOff x="981300" y="1412538"/>
            <a:chExt cx="308470" cy="238480"/>
          </a:xfrm>
        </p:grpSpPr>
        <p:sp>
          <p:nvSpPr>
            <p:cNvPr id="1652" name="Google Shape;1652;p7"/>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5" name="Google Shape;1655;p7"/>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[GCP] Acquire Revenue - Looking Ahead</a:t>
            </a:r>
            <a:endParaRPr b="1" sz="1600"/>
          </a:p>
        </p:txBody>
      </p:sp>
      <p:sp>
        <p:nvSpPr>
          <p:cNvPr id="1656" name="Google Shape;1656;p7"/>
          <p:cNvSpPr/>
          <p:nvPr/>
        </p:nvSpPr>
        <p:spPr>
          <a:xfrm>
            <a:off x="409100" y="700600"/>
            <a:ext cx="8584500" cy="41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lt2"/>
                </a:solidFill>
                <a:latin typeface="Arial"/>
                <a:ea typeface="Arial"/>
                <a:cs typeface="Arial"/>
                <a:sym typeface="Arial"/>
              </a:rPr>
              <a:t>Looking Ahead</a:t>
            </a:r>
            <a:r>
              <a:rPr b="0" i="0" lang="en" sz="1000" u="none" cap="none" strike="noStrike">
                <a:solidFill>
                  <a:schemeClr val="lt2"/>
                </a:solidFill>
                <a:latin typeface="Arial"/>
                <a:ea typeface="Arial"/>
                <a:cs typeface="Arial"/>
                <a:sym typeface="Arial"/>
              </a:rPr>
              <a:t> -Do we see overall performance trending up/down/steady in the months ahead? what do leading indicators tell us about future performance of our programs?</a:t>
            </a:r>
            <a:endParaRPr b="0" i="1" sz="1100" u="none" cap="none" strike="noStrike">
              <a:solidFill>
                <a:schemeClr val="lt2"/>
              </a:solidFill>
              <a:latin typeface="Arial"/>
              <a:ea typeface="Arial"/>
              <a:cs typeface="Arial"/>
              <a:sym typeface="Arial"/>
            </a:endParaRPr>
          </a:p>
        </p:txBody>
      </p:sp>
      <p:graphicFrame>
        <p:nvGraphicFramePr>
          <p:cNvPr id="1657" name="Google Shape;1657;p7"/>
          <p:cNvGraphicFramePr/>
          <p:nvPr/>
        </p:nvGraphicFramePr>
        <p:xfrm>
          <a:off x="422300" y="1228950"/>
          <a:ext cx="3000000" cy="3000000"/>
        </p:xfrm>
        <a:graphic>
          <a:graphicData uri="http://schemas.openxmlformats.org/drawingml/2006/table">
            <a:tbl>
              <a:tblPr>
                <a:noFill/>
                <a:tableStyleId>{E4637A20-B626-4D29-8482-D158FEC99B2B}</a:tableStyleId>
              </a:tblPr>
              <a:tblGrid>
                <a:gridCol w="1578250"/>
                <a:gridCol w="1384025"/>
                <a:gridCol w="1384025"/>
                <a:gridCol w="1384025"/>
                <a:gridCol w="1384025"/>
                <a:gridCol w="1384025"/>
              </a:tblGrid>
              <a:tr h="1322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NORTHAM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EMEA</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JAPAC</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LATAM</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GLOBAL</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1085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Metric</a:t>
                      </a:r>
                      <a:endParaRPr b="1" sz="8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Q1 (YoY)</a:t>
                      </a:r>
                      <a:endParaRPr b="1" sz="800" u="none" cap="none" strike="noStrike">
                        <a:latin typeface="Arial"/>
                        <a:ea typeface="Arial"/>
                        <a:cs typeface="Arial"/>
                        <a:sym typeface="Arial"/>
                      </a:endParaRPr>
                    </a:p>
                  </a:txBody>
                  <a:tcPr marT="9125" marB="9125" marR="9125" marL="912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98700">
                <a:tc gridSpan="6">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GCP</a:t>
                      </a:r>
                      <a:endParaRPr b="1" sz="800" u="none" cap="none" strike="noStrike">
                        <a:latin typeface="Arial"/>
                        <a:ea typeface="Arial"/>
                        <a:cs typeface="Arial"/>
                        <a:sym typeface="Arial"/>
                      </a:endParaRPr>
                    </a:p>
                  </a:txBody>
                  <a:tcPr marT="9125" marB="9125" marR="9125" marL="9125" anchor="b">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c hMerge="1"/>
                <a:tc hMerge="1"/>
                <a:tc hMerge="1"/>
              </a:tr>
              <a:tr h="19837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Website Activity (Signup Entries)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2.1M </a:t>
                      </a:r>
                      <a:r>
                        <a:rPr b="1" lang="en" sz="1000" u="none" cap="none" strike="noStrike">
                          <a:solidFill>
                            <a:schemeClr val="accent4"/>
                          </a:solidFill>
                          <a:latin typeface="Arial"/>
                          <a:ea typeface="Arial"/>
                          <a:cs typeface="Arial"/>
                          <a:sym typeface="Arial"/>
                        </a:rPr>
                        <a:t>(85%)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2.8M </a:t>
                      </a:r>
                      <a:r>
                        <a:rPr b="1" lang="en" sz="1000" u="none" cap="none" strike="noStrike">
                          <a:solidFill>
                            <a:schemeClr val="accent4"/>
                          </a:solidFill>
                          <a:latin typeface="Arial"/>
                          <a:ea typeface="Arial"/>
                          <a:cs typeface="Arial"/>
                          <a:sym typeface="Arial"/>
                        </a:rPr>
                        <a:t>(53%)</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6.1M </a:t>
                      </a:r>
                      <a:r>
                        <a:rPr b="1" lang="en" sz="1000" u="none" cap="none" strike="noStrike">
                          <a:solidFill>
                            <a:schemeClr val="accent4"/>
                          </a:solidFill>
                          <a:latin typeface="Arial"/>
                          <a:ea typeface="Arial"/>
                          <a:cs typeface="Arial"/>
                          <a:sym typeface="Arial"/>
                        </a:rPr>
                        <a:t>(95%)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3.7M </a:t>
                      </a:r>
                      <a:r>
                        <a:rPr b="1" lang="en" sz="1000" u="none" cap="none" strike="noStrike">
                          <a:solidFill>
                            <a:schemeClr val="accent4"/>
                          </a:solidFill>
                          <a:latin typeface="Arial"/>
                          <a:ea typeface="Arial"/>
                          <a:cs typeface="Arial"/>
                          <a:sym typeface="Arial"/>
                        </a:rPr>
                        <a:t>(30%)</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14.7M </a:t>
                      </a:r>
                      <a:r>
                        <a:rPr b="1" lang="en" sz="1000" u="none" cap="none" strike="noStrike">
                          <a:solidFill>
                            <a:schemeClr val="accent4"/>
                          </a:solidFill>
                          <a:latin typeface="Arial"/>
                          <a:ea typeface="Arial"/>
                          <a:cs typeface="Arial"/>
                          <a:sym typeface="Arial"/>
                        </a:rPr>
                        <a:t>(64%)</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Starts</a:t>
                      </a:r>
                      <a:endParaRPr sz="800" u="none" cap="none" strike="noStrike">
                        <a:latin typeface="Arial"/>
                        <a:ea typeface="Arial"/>
                        <a:cs typeface="Arial"/>
                        <a:sym typeface="Arial"/>
                      </a:endParaRPr>
                    </a:p>
                  </a:txBody>
                  <a:tcPr marT="19050" marB="19050" marR="28575" marL="28575" anchor="ctr">
                    <a:lnL cap="flat" cmpd="sng" w="11900">
                      <a:solidFill>
                        <a:srgbClr val="1F1F1F"/>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242k </a:t>
                      </a:r>
                      <a:r>
                        <a:rPr b="1" lang="en" sz="1000" u="none" cap="none" strike="noStrike">
                          <a:solidFill>
                            <a:schemeClr val="accent4"/>
                          </a:solidFill>
                          <a:latin typeface="Arial"/>
                          <a:ea typeface="Arial"/>
                          <a:cs typeface="Arial"/>
                          <a:sym typeface="Arial"/>
                        </a:rPr>
                        <a:t>(47%)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229k</a:t>
                      </a:r>
                      <a:r>
                        <a:rPr b="1" lang="en" sz="1000" u="none" cap="none" strike="noStrike">
                          <a:solidFill>
                            <a:schemeClr val="accent4"/>
                          </a:solidFill>
                          <a:latin typeface="Arial"/>
                          <a:ea typeface="Arial"/>
                          <a:cs typeface="Arial"/>
                          <a:sym typeface="Arial"/>
                        </a:rPr>
                        <a:t>(40%)</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292k</a:t>
                      </a:r>
                      <a:r>
                        <a:rPr b="1" lang="en" sz="1000" u="none" cap="none" strike="noStrike">
                          <a:solidFill>
                            <a:schemeClr val="accent4"/>
                          </a:solidFill>
                          <a:latin typeface="Arial"/>
                          <a:ea typeface="Arial"/>
                          <a:cs typeface="Arial"/>
                          <a:sym typeface="Arial"/>
                        </a:rPr>
                        <a:t>(85%)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209k</a:t>
                      </a:r>
                      <a:r>
                        <a:rPr b="1" lang="en" sz="1000" u="none" cap="none" strike="noStrike">
                          <a:solidFill>
                            <a:schemeClr val="accent4"/>
                          </a:solidFill>
                          <a:latin typeface="Arial"/>
                          <a:ea typeface="Arial"/>
                          <a:cs typeface="Arial"/>
                          <a:sym typeface="Arial"/>
                        </a:rPr>
                        <a:t>(77%)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973k </a:t>
                      </a:r>
                      <a:r>
                        <a:rPr b="1" lang="en" sz="1000" u="none" cap="none" strike="noStrike">
                          <a:solidFill>
                            <a:schemeClr val="accent4"/>
                          </a:solidFill>
                          <a:latin typeface="Arial"/>
                          <a:ea typeface="Arial"/>
                          <a:cs typeface="Arial"/>
                          <a:sym typeface="Arial"/>
                        </a:rPr>
                        <a:t>(61%)</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7D Actives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60k </a:t>
                      </a:r>
                      <a:r>
                        <a:rPr b="1" lang="en" sz="1000" u="none" cap="none" strike="noStrike">
                          <a:solidFill>
                            <a:schemeClr val="accent3"/>
                          </a:solidFill>
                          <a:latin typeface="Arial"/>
                          <a:ea typeface="Arial"/>
                          <a:cs typeface="Arial"/>
                          <a:sym typeface="Arial"/>
                        </a:rPr>
                        <a:t>(-2%)</a:t>
                      </a:r>
                      <a:endParaRPr b="1" sz="1000" u="none" cap="none" strike="noStrike">
                        <a:solidFill>
                          <a:schemeClr val="accent3"/>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79k </a:t>
                      </a:r>
                      <a:r>
                        <a:rPr b="1" lang="en" sz="1000" u="none" cap="none" strike="noStrike">
                          <a:solidFill>
                            <a:schemeClr val="accent4"/>
                          </a:solidFill>
                          <a:latin typeface="Arial"/>
                          <a:ea typeface="Arial"/>
                          <a:cs typeface="Arial"/>
                          <a:sym typeface="Arial"/>
                        </a:rPr>
                        <a:t>(19%)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89k</a:t>
                      </a:r>
                      <a:r>
                        <a:rPr b="1" lang="en" sz="1000" u="none" cap="none" strike="noStrike">
                          <a:solidFill>
                            <a:schemeClr val="accent4"/>
                          </a:solidFill>
                          <a:latin typeface="Arial"/>
                          <a:ea typeface="Arial"/>
                          <a:cs typeface="Arial"/>
                          <a:sym typeface="Arial"/>
                        </a:rPr>
                        <a:t>(32%)</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33k</a:t>
                      </a:r>
                      <a:r>
                        <a:rPr b="1" lang="en" sz="1000" u="none" cap="none" strike="noStrike">
                          <a:solidFill>
                            <a:schemeClr val="accent4"/>
                          </a:solidFill>
                          <a:latin typeface="Arial"/>
                          <a:ea typeface="Arial"/>
                          <a:cs typeface="Arial"/>
                          <a:sym typeface="Arial"/>
                        </a:rPr>
                        <a:t>(17%)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261k </a:t>
                      </a:r>
                      <a:r>
                        <a:rPr b="1" lang="en" sz="1000" u="none" cap="none" strike="noStrike">
                          <a:solidFill>
                            <a:schemeClr val="accent4"/>
                          </a:solidFill>
                          <a:latin typeface="Arial"/>
                          <a:ea typeface="Arial"/>
                          <a:cs typeface="Arial"/>
                          <a:sym typeface="Arial"/>
                        </a:rPr>
                        <a:t>(17%)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r h="129725">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19k</a:t>
                      </a:r>
                      <a:r>
                        <a:rPr b="1" lang="en" sz="1000" u="none" cap="none" strike="noStrike">
                          <a:solidFill>
                            <a:schemeClr val="accent4"/>
                          </a:solidFill>
                          <a:latin typeface="Arial"/>
                          <a:ea typeface="Arial"/>
                          <a:cs typeface="Arial"/>
                          <a:sym typeface="Arial"/>
                        </a:rPr>
                        <a:t>(9%)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24k</a:t>
                      </a:r>
                      <a:r>
                        <a:rPr b="1" lang="en" sz="1000" u="none" cap="none" strike="noStrike">
                          <a:solidFill>
                            <a:schemeClr val="accent4"/>
                          </a:solidFill>
                          <a:latin typeface="Arial"/>
                          <a:ea typeface="Arial"/>
                          <a:cs typeface="Arial"/>
                          <a:sym typeface="Arial"/>
                        </a:rPr>
                        <a:t>(9%)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22k</a:t>
                      </a:r>
                      <a:r>
                        <a:rPr b="1" lang="en" sz="1000" u="none" cap="none" strike="noStrike">
                          <a:solidFill>
                            <a:schemeClr val="accent4"/>
                          </a:solidFill>
                          <a:latin typeface="Arial"/>
                          <a:ea typeface="Arial"/>
                          <a:cs typeface="Arial"/>
                          <a:sym typeface="Arial"/>
                        </a:rPr>
                        <a:t>(15%)</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9.5k</a:t>
                      </a:r>
                      <a:r>
                        <a:rPr b="1" lang="en" sz="1000" u="none" cap="none" strike="noStrike">
                          <a:solidFill>
                            <a:schemeClr val="accent4"/>
                          </a:solidFill>
                          <a:latin typeface="Arial"/>
                          <a:ea typeface="Arial"/>
                          <a:cs typeface="Arial"/>
                          <a:sym typeface="Arial"/>
                        </a:rPr>
                        <a:t>(9%)</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74k </a:t>
                      </a:r>
                      <a:r>
                        <a:rPr b="1" lang="en" sz="1000" u="none" cap="none" strike="noStrike">
                          <a:solidFill>
                            <a:schemeClr val="accent4"/>
                          </a:solidFill>
                          <a:latin typeface="Arial"/>
                          <a:ea typeface="Arial"/>
                          <a:cs typeface="Arial"/>
                          <a:sym typeface="Arial"/>
                        </a:rPr>
                        <a:t>(11%)</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658" name="Google Shape;1658;p7"/>
          <p:cNvSpPr txBox="1"/>
          <p:nvPr/>
        </p:nvSpPr>
        <p:spPr>
          <a:xfrm>
            <a:off x="8215250" y="47959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pic>
        <p:nvPicPr>
          <p:cNvPr id="1659" name="Google Shape;1659;p7"/>
          <p:cNvPicPr preferRelativeResize="0"/>
          <p:nvPr/>
        </p:nvPicPr>
        <p:blipFill rotWithShape="1">
          <a:blip r:embed="rId4">
            <a:alphaModFix/>
          </a:blip>
          <a:srcRect b="0" l="5096" r="0" t="12572"/>
          <a:stretch/>
        </p:blipFill>
        <p:spPr>
          <a:xfrm>
            <a:off x="6684275" y="111006"/>
            <a:ext cx="1248575" cy="278394"/>
          </a:xfrm>
          <a:prstGeom prst="rect">
            <a:avLst/>
          </a:prstGeom>
          <a:noFill/>
          <a:ln>
            <a:noFill/>
          </a:ln>
        </p:spPr>
      </p:pic>
      <p:graphicFrame>
        <p:nvGraphicFramePr>
          <p:cNvPr id="1660" name="Google Shape;1660;p7"/>
          <p:cNvGraphicFramePr/>
          <p:nvPr/>
        </p:nvGraphicFramePr>
        <p:xfrm>
          <a:off x="422300" y="2609563"/>
          <a:ext cx="3000000" cy="3000000"/>
        </p:xfrm>
        <a:graphic>
          <a:graphicData uri="http://schemas.openxmlformats.org/drawingml/2006/table">
            <a:tbl>
              <a:tblPr>
                <a:noFill/>
                <a:tableStyleId>{E4637A20-B626-4D29-8482-D158FEC99B2B}</a:tableStyleId>
              </a:tblPr>
              <a:tblGrid>
                <a:gridCol w="1578250"/>
                <a:gridCol w="1384025"/>
                <a:gridCol w="1384025"/>
                <a:gridCol w="1384025"/>
                <a:gridCol w="1384025"/>
                <a:gridCol w="1384025"/>
              </a:tblGrid>
              <a:tr h="219600">
                <a:tc>
                  <a:txBody>
                    <a:bodyPr/>
                    <a:lstStyle/>
                    <a:p>
                      <a:pPr indent="0" lvl="0" marL="0" marR="0" rtl="0" algn="l">
                        <a:lnSpc>
                          <a:spcPct val="115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Free Trial Conversions*</a:t>
                      </a:r>
                      <a:endParaRPr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(Attainment %)</a:t>
                      </a:r>
                      <a:endParaRPr b="1" sz="8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19k </a:t>
                      </a:r>
                      <a:r>
                        <a:rPr b="1" lang="en" sz="1000" u="none" cap="none" strike="noStrike">
                          <a:solidFill>
                            <a:schemeClr val="accent3"/>
                          </a:solidFill>
                          <a:latin typeface="Arial"/>
                          <a:ea typeface="Arial"/>
                          <a:cs typeface="Arial"/>
                          <a:sym typeface="Arial"/>
                        </a:rPr>
                        <a:t>(92%)</a:t>
                      </a:r>
                      <a:endParaRPr b="1" sz="1000" u="none" cap="none" strike="noStrike">
                        <a:solidFill>
                          <a:schemeClr val="accent3"/>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24k</a:t>
                      </a:r>
                      <a:r>
                        <a:rPr b="1" lang="en" sz="1000" u="none" cap="none" strike="noStrike">
                          <a:solidFill>
                            <a:schemeClr val="accent2"/>
                          </a:solidFill>
                          <a:latin typeface="Arial"/>
                          <a:ea typeface="Arial"/>
                          <a:cs typeface="Arial"/>
                          <a:sym typeface="Arial"/>
                        </a:rPr>
                        <a:t>(84%)</a:t>
                      </a:r>
                      <a:endParaRPr b="1" sz="10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22k</a:t>
                      </a:r>
                      <a:r>
                        <a:rPr b="1" lang="en" sz="1000" u="none" cap="none" strike="noStrike">
                          <a:solidFill>
                            <a:schemeClr val="accent4"/>
                          </a:solidFill>
                          <a:latin typeface="Arial"/>
                          <a:ea typeface="Arial"/>
                          <a:cs typeface="Arial"/>
                          <a:sym typeface="Arial"/>
                        </a:rPr>
                        <a:t>(97%)</a:t>
                      </a:r>
                      <a:endParaRPr b="1" sz="1000" u="none" cap="none" strike="noStrike">
                        <a:solidFill>
                          <a:schemeClr val="accent4"/>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9.5k</a:t>
                      </a:r>
                      <a:r>
                        <a:rPr b="1" lang="en" sz="1000" u="none" cap="none" strike="noStrike">
                          <a:solidFill>
                            <a:schemeClr val="accent2"/>
                          </a:solidFill>
                          <a:latin typeface="Arial"/>
                          <a:ea typeface="Arial"/>
                          <a:cs typeface="Arial"/>
                          <a:sym typeface="Arial"/>
                        </a:rPr>
                        <a:t>(79%)</a:t>
                      </a:r>
                      <a:endParaRPr b="1" sz="10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Arial"/>
                          <a:ea typeface="Arial"/>
                          <a:cs typeface="Arial"/>
                          <a:sym typeface="Arial"/>
                        </a:rPr>
                        <a:t>74k </a:t>
                      </a:r>
                      <a:r>
                        <a:rPr b="1" lang="en" sz="1000" u="none" cap="none" strike="noStrike">
                          <a:solidFill>
                            <a:schemeClr val="accent2"/>
                          </a:solidFill>
                          <a:latin typeface="Arial"/>
                          <a:ea typeface="Arial"/>
                          <a:cs typeface="Arial"/>
                          <a:sym typeface="Arial"/>
                        </a:rPr>
                        <a:t>(89%)</a:t>
                      </a:r>
                      <a:endParaRPr b="1" sz="1000" u="none" cap="none" strike="noStrike">
                        <a:solidFill>
                          <a:schemeClr val="accent2"/>
                        </a:solidFill>
                        <a:latin typeface="Arial"/>
                        <a:ea typeface="Arial"/>
                        <a:cs typeface="Arial"/>
                        <a:sym typeface="Arial"/>
                      </a:endParaRPr>
                    </a:p>
                  </a:txBody>
                  <a:tcPr marT="9125" marB="9125" marR="9125" marL="912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solidFill>
                      <a:srgbClr val="F3F3F3"/>
                    </a:solidFill>
                  </a:tcPr>
                </a:tc>
              </a:tr>
            </a:tbl>
          </a:graphicData>
        </a:graphic>
      </p:graphicFrame>
      <p:sp>
        <p:nvSpPr>
          <p:cNvPr id="1661" name="Google Shape;1661;p7"/>
          <p:cNvSpPr txBox="1"/>
          <p:nvPr/>
        </p:nvSpPr>
        <p:spPr>
          <a:xfrm>
            <a:off x="2875075" y="46623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662" name="Google Shape;1662;p7"/>
          <p:cNvSpPr/>
          <p:nvPr/>
        </p:nvSpPr>
        <p:spPr>
          <a:xfrm>
            <a:off x="139950" y="345142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63" name="Google Shape;1663;p7"/>
          <p:cNvSpPr/>
          <p:nvPr/>
        </p:nvSpPr>
        <p:spPr>
          <a:xfrm>
            <a:off x="139950" y="440838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664" name="Google Shape;1664;p7"/>
          <p:cNvGraphicFramePr/>
          <p:nvPr/>
        </p:nvGraphicFramePr>
        <p:xfrm>
          <a:off x="409088" y="3002550"/>
          <a:ext cx="3000000" cy="3000000"/>
        </p:xfrm>
        <a:graphic>
          <a:graphicData uri="http://schemas.openxmlformats.org/drawingml/2006/table">
            <a:tbl>
              <a:tblPr>
                <a:noFill/>
                <a:tableStyleId>{C8620046-69FF-46B7-9C97-63869ED15D95}</a:tableStyleId>
              </a:tblPr>
              <a:tblGrid>
                <a:gridCol w="1022225"/>
                <a:gridCol w="7592275"/>
              </a:tblGrid>
              <a:tr h="10516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We are on track for FT Signups</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latin typeface="Arial"/>
                          <a:ea typeface="Arial"/>
                          <a:cs typeface="Arial"/>
                          <a:sym typeface="Arial"/>
                        </a:rPr>
                        <a:t>We’re on track for Trial Signups target 104% to Q1 Plan driven by paid search efficiencies, non-branded SEO, expansion of paid media prospecting, and demand funnel optimizations. However, there are two known “good things” that will reduce our signup volume in the months ahead:</a:t>
                      </a:r>
                      <a:endParaRPr b="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(1) The payments team is rolling out a new payments platform (called O2) within the signup flow, which will reduce our trial signup quantity by -12.6%, 7-day active accounts by -3%, and 7-day upgrades by -8%. This reduction is believed to be entirely from bad actors based on previous testing; we expect this change will NOT add risk to our conversion OKR and is generally good for the business.</a:t>
                      </a:r>
                      <a:endParaRPr i="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(2) We are pivoting our paid demand campaigns toward maximizing quality trials based on usage signals. This may initially result in some trial quantity decline as we test and learn how best to tune our campaigns against the new quality objective. </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We fell short on Conversions</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latin typeface="Arial"/>
                          <a:ea typeface="Arial"/>
                          <a:cs typeface="Arial"/>
                          <a:sym typeface="Arial"/>
                        </a:rPr>
                        <a:t>Conversion rates have declined as more of our trial volume has come from AI and Paid demand prospecting channels.  As conversion is a 3+ month lagging metric, we are now seeing the true scale of the rate decline—and it's lower than what we forecasted for the ‘24. We anticipate falling short of our conversion plan again next month and are investing in three areas to improve the conversion rate:</a:t>
                      </a:r>
                      <a:endParaRPr sz="9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(1) Improve signup quality from our paid demand channels (marketing led). </a:t>
                      </a:r>
                      <a:endParaRPr i="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(2) Improve onboarding experience for top products (AppEco PLG + marketing led). Investments include nudging trialists to try Gemini, sending users to DEZ, and Follow-me assistance widget. This work is scheduled for Q2 and likely to see landed impact in Q3+.</a:t>
                      </a:r>
                      <a:endParaRPr i="1" sz="7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rPr i="1" lang="en" sz="700" u="none" cap="none" strike="noStrike">
                          <a:latin typeface="Arial"/>
                          <a:ea typeface="Arial"/>
                          <a:cs typeface="Arial"/>
                          <a:sym typeface="Arial"/>
                        </a:rPr>
                        <a:t>(3) Accelerate graduation from free tier to credit/paid usage (AppEco PLG led). Investments include leveraging improved free tier usage by product metrics to actively target folks lingering in free with nudges. Also adjust free tier usage limits down to attempt to put more pressure to upgrade. Expect landed impact to start showing a conversion lift in Q3.</a:t>
                      </a:r>
                      <a:endParaRPr b="1" sz="7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665" name="Google Shape;1665;p7"/>
          <p:cNvSpPr/>
          <p:nvPr/>
        </p:nvSpPr>
        <p:spPr>
          <a:xfrm>
            <a:off x="139950" y="1946700"/>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66" name="Google Shape;1666;p7"/>
          <p:cNvSpPr/>
          <p:nvPr/>
        </p:nvSpPr>
        <p:spPr>
          <a:xfrm>
            <a:off x="220125" y="2348075"/>
            <a:ext cx="195600" cy="585300"/>
          </a:xfrm>
          <a:prstGeom prst="leftBracket">
            <a:avLst>
              <a:gd fmla="val 8333"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7"/>
          <p:cNvSpPr/>
          <p:nvPr/>
        </p:nvSpPr>
        <p:spPr>
          <a:xfrm>
            <a:off x="97250" y="2530913"/>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8"/>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73" name="Google Shape;1673;p8"/>
          <p:cNvGrpSpPr/>
          <p:nvPr/>
        </p:nvGrpSpPr>
        <p:grpSpPr>
          <a:xfrm>
            <a:off x="969040" y="176164"/>
            <a:ext cx="236750" cy="189448"/>
            <a:chOff x="981300" y="1412538"/>
            <a:chExt cx="308470" cy="238480"/>
          </a:xfrm>
        </p:grpSpPr>
        <p:sp>
          <p:nvSpPr>
            <p:cNvPr id="1674" name="Google Shape;1674;p8"/>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8"/>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7" name="Google Shape;1677;p8"/>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[GWS] Acquire Revenue - Looking Back </a:t>
            </a:r>
            <a:endParaRPr b="1" sz="1600"/>
          </a:p>
        </p:txBody>
      </p:sp>
      <p:graphicFrame>
        <p:nvGraphicFramePr>
          <p:cNvPr id="1678" name="Google Shape;1678;p8"/>
          <p:cNvGraphicFramePr/>
          <p:nvPr/>
        </p:nvGraphicFramePr>
        <p:xfrm>
          <a:off x="650900" y="1272125"/>
          <a:ext cx="3000000" cy="3000000"/>
        </p:xfrm>
        <a:graphic>
          <a:graphicData uri="http://schemas.openxmlformats.org/drawingml/2006/table">
            <a:tbl>
              <a:tblPr>
                <a:noFill/>
                <a:tableStyleId>{E4637A20-B626-4D29-8482-D158FEC99B2B}</a:tableStyleId>
              </a:tblPr>
              <a:tblGrid>
                <a:gridCol w="906700"/>
                <a:gridCol w="976100"/>
                <a:gridCol w="570925"/>
              </a:tblGrid>
              <a:tr h="187725">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Core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21280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0442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(Attain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2982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$17M </a:t>
                      </a:r>
                      <a:r>
                        <a:rPr b="1" lang="en" sz="900" u="none" cap="none" strike="noStrike">
                          <a:solidFill>
                            <a:schemeClr val="accent4"/>
                          </a:solidFill>
                          <a:latin typeface="Arial"/>
                          <a:ea typeface="Arial"/>
                          <a:cs typeface="Arial"/>
                          <a:sym typeface="Arial"/>
                        </a:rPr>
                        <a:t>(119%)</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35%</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$30M </a:t>
                      </a:r>
                      <a:r>
                        <a:rPr b="1" lang="en" sz="900" u="none" cap="none" strike="noStrike">
                          <a:solidFill>
                            <a:schemeClr val="accent4"/>
                          </a:solidFill>
                          <a:latin typeface="Arial"/>
                          <a:ea typeface="Arial"/>
                          <a:cs typeface="Arial"/>
                          <a:sym typeface="Arial"/>
                        </a:rPr>
                        <a:t>(117%)</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174%</a:t>
                      </a:r>
                      <a:endParaRPr sz="900" u="none" cap="none" strike="noStrike">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04425">
                <a:tc gridSpan="3">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Recurring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1890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Recurring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$796M </a:t>
                      </a:r>
                      <a:r>
                        <a:rPr b="1" lang="en" sz="900" u="none" cap="none" strike="noStrike">
                          <a:solidFill>
                            <a:schemeClr val="accent4"/>
                          </a:solidFill>
                          <a:latin typeface="Arial"/>
                          <a:ea typeface="Arial"/>
                          <a:cs typeface="Arial"/>
                          <a:sym typeface="Arial"/>
                        </a:rPr>
                        <a:t>(101%)</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33%</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tcPr>
                </a:tc>
              </a:tr>
              <a:tr h="218900">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$844M</a:t>
                      </a:r>
                      <a:r>
                        <a:rPr b="1" lang="en" sz="900" u="none" cap="none" strike="noStrike">
                          <a:solidFill>
                            <a:schemeClr val="accent4"/>
                          </a:solidFill>
                          <a:latin typeface="Arial"/>
                          <a:ea typeface="Arial"/>
                          <a:cs typeface="Arial"/>
                          <a:sym typeface="Arial"/>
                        </a:rPr>
                        <a:t> (102%)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35%</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679" name="Google Shape;1679;p8"/>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sp>
        <p:nvSpPr>
          <p:cNvPr id="1680" name="Google Shape;1680;p8"/>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1681" name="Google Shape;1681;p8"/>
          <p:cNvPicPr preferRelativeResize="0"/>
          <p:nvPr/>
        </p:nvPicPr>
        <p:blipFill rotWithShape="1">
          <a:blip r:embed="rId4">
            <a:alphaModFix/>
          </a:blip>
          <a:srcRect b="0" l="0" r="0" t="0"/>
          <a:stretch/>
        </p:blipFill>
        <p:spPr>
          <a:xfrm>
            <a:off x="6148649" y="101550"/>
            <a:ext cx="1827199" cy="338700"/>
          </a:xfrm>
          <a:prstGeom prst="rect">
            <a:avLst/>
          </a:prstGeom>
          <a:noFill/>
          <a:ln>
            <a:noFill/>
          </a:ln>
        </p:spPr>
      </p:pic>
      <p:sp>
        <p:nvSpPr>
          <p:cNvPr id="1682" name="Google Shape;1682;p8"/>
          <p:cNvSpPr txBox="1"/>
          <p:nvPr/>
        </p:nvSpPr>
        <p:spPr>
          <a:xfrm>
            <a:off x="6160025" y="3589900"/>
            <a:ext cx="48585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Arial"/>
                <a:ea typeface="Arial"/>
                <a:cs typeface="Arial"/>
                <a:sym typeface="Arial"/>
              </a:rPr>
              <a:t>* Monthly churn matures ~40 days after month close due to reactivations</a:t>
            </a:r>
            <a:endParaRPr b="0" i="1" sz="300" u="none" cap="none" strike="noStrike">
              <a:solidFill>
                <a:srgbClr val="000000"/>
              </a:solidFill>
              <a:latin typeface="Arial"/>
              <a:ea typeface="Arial"/>
              <a:cs typeface="Arial"/>
              <a:sym typeface="Arial"/>
            </a:endParaRPr>
          </a:p>
        </p:txBody>
      </p:sp>
      <p:graphicFrame>
        <p:nvGraphicFramePr>
          <p:cNvPr id="1683" name="Google Shape;1683;p8"/>
          <p:cNvGraphicFramePr/>
          <p:nvPr/>
        </p:nvGraphicFramePr>
        <p:xfrm>
          <a:off x="3390625" y="1272125"/>
          <a:ext cx="3000000" cy="3000000"/>
        </p:xfrm>
        <a:graphic>
          <a:graphicData uri="http://schemas.openxmlformats.org/drawingml/2006/table">
            <a:tbl>
              <a:tblPr>
                <a:noFill/>
                <a:tableStyleId>{E4637A20-B626-4D29-8482-D158FEC99B2B}</a:tableStyleId>
              </a:tblPr>
              <a:tblGrid>
                <a:gridCol w="1214975"/>
                <a:gridCol w="976100"/>
              </a:tblGrid>
              <a:tr h="183700">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Gemini Revenue</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277175">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154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(Attain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69350">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249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New</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chemeClr val="dk1"/>
                          </a:solidFill>
                          <a:latin typeface="Arial"/>
                          <a:ea typeface="Arial"/>
                          <a:cs typeface="Arial"/>
                          <a:sym typeface="Arial"/>
                        </a:rPr>
                        <a:t>$0.1M</a:t>
                      </a:r>
                      <a:endParaRPr sz="900" u="none" cap="none" strike="noStrike">
                        <a:solidFill>
                          <a:schemeClr val="dk1"/>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154175">
                <a:tc gridSpan="2">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Expansion + Recurring</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r>
              <a:tr h="214200">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Total Expansion + Recurring</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$1.0M</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tcPr>
                </a:tc>
              </a:tr>
              <a:tr h="2142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TOTAL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$1.2M </a:t>
                      </a:r>
                      <a:r>
                        <a:rPr b="1" lang="en" sz="900" u="none" cap="none" strike="noStrike">
                          <a:solidFill>
                            <a:schemeClr val="accent2"/>
                          </a:solidFill>
                          <a:latin typeface="Arial"/>
                          <a:ea typeface="Arial"/>
                          <a:cs typeface="Arial"/>
                          <a:sym typeface="Arial"/>
                        </a:rPr>
                        <a:t>(58%)</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000000"/>
                      </a:solidFill>
                      <a:prstDash val="solid"/>
                      <a:round/>
                      <a:headEnd len="sm" w="sm" type="none"/>
                      <a:tailEnd len="sm" w="sm" type="none"/>
                    </a:lnB>
                    <a:solidFill>
                      <a:srgbClr val="F3F3F3"/>
                    </a:solidFill>
                  </a:tcPr>
                </a:tc>
              </a:tr>
            </a:tbl>
          </a:graphicData>
        </a:graphic>
      </p:graphicFrame>
      <p:sp>
        <p:nvSpPr>
          <p:cNvPr id="1684" name="Google Shape;1684;p8"/>
          <p:cNvSpPr txBox="1"/>
          <p:nvPr/>
        </p:nvSpPr>
        <p:spPr>
          <a:xfrm>
            <a:off x="2875075" y="45099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685" name="Google Shape;1685;p8"/>
          <p:cNvSpPr/>
          <p:nvPr/>
        </p:nvSpPr>
        <p:spPr>
          <a:xfrm>
            <a:off x="436150" y="3793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86" name="Google Shape;1686;p8"/>
          <p:cNvSpPr/>
          <p:nvPr/>
        </p:nvSpPr>
        <p:spPr>
          <a:xfrm>
            <a:off x="444750" y="4547971"/>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687" name="Google Shape;1687;p8"/>
          <p:cNvSpPr/>
          <p:nvPr/>
        </p:nvSpPr>
        <p:spPr>
          <a:xfrm>
            <a:off x="436150" y="1241508"/>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688" name="Google Shape;1688;p8"/>
          <p:cNvSpPr/>
          <p:nvPr/>
        </p:nvSpPr>
        <p:spPr>
          <a:xfrm>
            <a:off x="3235164" y="1241495"/>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graphicFrame>
        <p:nvGraphicFramePr>
          <p:cNvPr id="1689" name="Google Shape;1689;p8"/>
          <p:cNvGraphicFramePr/>
          <p:nvPr/>
        </p:nvGraphicFramePr>
        <p:xfrm>
          <a:off x="734988" y="3520350"/>
          <a:ext cx="3000000" cy="3000000"/>
        </p:xfrm>
        <a:graphic>
          <a:graphicData uri="http://schemas.openxmlformats.org/drawingml/2006/table">
            <a:tbl>
              <a:tblPr>
                <a:noFill/>
                <a:tableStyleId>{C8620046-69FF-46B7-9C97-63869ED15D95}</a:tableStyleId>
              </a:tblPr>
              <a:tblGrid>
                <a:gridCol w="757450"/>
                <a:gridCol w="7531150"/>
              </a:tblGrid>
              <a:tr h="3810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Core</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Core revenue on track, exceeding targets across New, Expansion, and Recurring</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Recurring overperformance due to strong Q4 23, finishing year with higher MMR than expected ($271.5M actual MRR vs $267.5M modeled MRR). Strength in expansion due to early positive results from Sunrise (lower shift to commit and seat loss than expectation). New seat overperformance driven by early launches of new entry points.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Gemini</a:t>
                      </a:r>
                      <a:endParaRPr b="1"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In spite of stronger than expected results from February launches, Gemini tracking behind aggressive revenue targets</a:t>
                      </a:r>
                      <a:br>
                        <a:rPr b="1" lang="en" sz="800" u="none" cap="none" strike="noStrike">
                          <a:latin typeface="Arial"/>
                          <a:ea typeface="Arial"/>
                          <a:cs typeface="Arial"/>
                          <a:sym typeface="Arial"/>
                        </a:rPr>
                      </a:br>
                      <a:r>
                        <a:rPr i="1" lang="en" sz="800" u="none" cap="none" strike="noStrike">
                          <a:latin typeface="Arial"/>
                          <a:ea typeface="Arial"/>
                          <a:cs typeface="Arial"/>
                          <a:sym typeface="Arial"/>
                        </a:rPr>
                        <a:t>Positive signs from February launches: 5% attach to new core SKU signups (vs. 1% expected). In-product upsell promos in Gmail outperforming expectation (+.08% incremental upgrade rate vs. expected +.01%). Team continuing to work on initiatives to accelerate. </a:t>
                      </a:r>
                      <a:endParaRPr i="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i="1" lang="en" sz="800" u="none" cap="none" strike="noStrike">
                          <a:latin typeface="Arial"/>
                          <a:ea typeface="Arial"/>
                          <a:cs typeface="Arial"/>
                          <a:sym typeface="Arial"/>
                        </a:rPr>
                        <a:t>New Seats target to be added for Gemini: are meeting targets, but Revenue is missing: APRU was modeled 4x vs what we are seeing (selling flex at ~$20) . Team is adjusting/reconciling to account for ARPU differences.  </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9"/>
          <p:cNvSpPr txBox="1"/>
          <p:nvPr>
            <p:ph idx="1" type="subTitle"/>
          </p:nvPr>
        </p:nvSpPr>
        <p:spPr>
          <a:xfrm>
            <a:off x="66675" y="152400"/>
            <a:ext cx="867000" cy="237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r>
              <a:rPr lang="en"/>
              <a:t>Revenue</a:t>
            </a:r>
            <a:endParaRPr/>
          </a:p>
        </p:txBody>
      </p:sp>
      <p:grpSp>
        <p:nvGrpSpPr>
          <p:cNvPr id="1695" name="Google Shape;1695;p9"/>
          <p:cNvGrpSpPr/>
          <p:nvPr/>
        </p:nvGrpSpPr>
        <p:grpSpPr>
          <a:xfrm>
            <a:off x="969040" y="176164"/>
            <a:ext cx="236750" cy="189448"/>
            <a:chOff x="981300" y="1412538"/>
            <a:chExt cx="308470" cy="238480"/>
          </a:xfrm>
        </p:grpSpPr>
        <p:sp>
          <p:nvSpPr>
            <p:cNvPr id="1696" name="Google Shape;1696;p9"/>
            <p:cNvSpPr/>
            <p:nvPr/>
          </p:nvSpPr>
          <p:spPr>
            <a:xfrm>
              <a:off x="981300" y="1482760"/>
              <a:ext cx="308470" cy="168258"/>
            </a:xfrm>
            <a:custGeom>
              <a:rect b="b" l="l" r="r" t="t"/>
              <a:pathLst>
                <a:path extrusionOk="0" h="147919" w="271182">
                  <a:moveTo>
                    <a:pt x="244817" y="0"/>
                  </a:moveTo>
                  <a:lnTo>
                    <a:pt x="243276" y="172"/>
                  </a:lnTo>
                  <a:lnTo>
                    <a:pt x="240195" y="856"/>
                  </a:lnTo>
                  <a:lnTo>
                    <a:pt x="237284" y="1712"/>
                  </a:lnTo>
                  <a:lnTo>
                    <a:pt x="234716" y="2911"/>
                  </a:lnTo>
                  <a:lnTo>
                    <a:pt x="232319" y="4452"/>
                  </a:lnTo>
                  <a:lnTo>
                    <a:pt x="230094" y="6335"/>
                  </a:lnTo>
                  <a:lnTo>
                    <a:pt x="228039" y="8389"/>
                  </a:lnTo>
                  <a:lnTo>
                    <a:pt x="226327" y="10444"/>
                  </a:lnTo>
                  <a:lnTo>
                    <a:pt x="224958" y="12840"/>
                  </a:lnTo>
                  <a:lnTo>
                    <a:pt x="223759" y="15408"/>
                  </a:lnTo>
                  <a:lnTo>
                    <a:pt x="222903" y="17976"/>
                  </a:lnTo>
                  <a:lnTo>
                    <a:pt x="222219" y="20544"/>
                  </a:lnTo>
                  <a:lnTo>
                    <a:pt x="221876" y="23112"/>
                  </a:lnTo>
                  <a:lnTo>
                    <a:pt x="221876" y="25852"/>
                  </a:lnTo>
                  <a:lnTo>
                    <a:pt x="222219" y="28420"/>
                  </a:lnTo>
                  <a:lnTo>
                    <a:pt x="222732" y="30988"/>
                  </a:lnTo>
                  <a:lnTo>
                    <a:pt x="178905" y="74815"/>
                  </a:lnTo>
                  <a:lnTo>
                    <a:pt x="177535" y="74473"/>
                  </a:lnTo>
                  <a:lnTo>
                    <a:pt x="175994" y="74130"/>
                  </a:lnTo>
                  <a:lnTo>
                    <a:pt x="174282" y="73959"/>
                  </a:lnTo>
                  <a:lnTo>
                    <a:pt x="170858" y="73959"/>
                  </a:lnTo>
                  <a:lnTo>
                    <a:pt x="169146" y="74130"/>
                  </a:lnTo>
                  <a:lnTo>
                    <a:pt x="167606" y="74473"/>
                  </a:lnTo>
                  <a:lnTo>
                    <a:pt x="166236" y="74815"/>
                  </a:lnTo>
                  <a:lnTo>
                    <a:pt x="134735" y="43314"/>
                  </a:lnTo>
                  <a:lnTo>
                    <a:pt x="135420" y="40917"/>
                  </a:lnTo>
                  <a:lnTo>
                    <a:pt x="135591" y="38349"/>
                  </a:lnTo>
                  <a:lnTo>
                    <a:pt x="135591" y="35610"/>
                  </a:lnTo>
                  <a:lnTo>
                    <a:pt x="135249" y="33042"/>
                  </a:lnTo>
                  <a:lnTo>
                    <a:pt x="134735" y="30303"/>
                  </a:lnTo>
                  <a:lnTo>
                    <a:pt x="133708" y="27735"/>
                  </a:lnTo>
                  <a:lnTo>
                    <a:pt x="132681" y="25338"/>
                  </a:lnTo>
                  <a:lnTo>
                    <a:pt x="131140" y="22941"/>
                  </a:lnTo>
                  <a:lnTo>
                    <a:pt x="129428" y="20716"/>
                  </a:lnTo>
                  <a:lnTo>
                    <a:pt x="127545" y="18661"/>
                  </a:lnTo>
                  <a:lnTo>
                    <a:pt x="125319" y="16949"/>
                  </a:lnTo>
                  <a:lnTo>
                    <a:pt x="122922" y="15408"/>
                  </a:lnTo>
                  <a:lnTo>
                    <a:pt x="120183" y="14039"/>
                  </a:lnTo>
                  <a:lnTo>
                    <a:pt x="117273" y="13183"/>
                  </a:lnTo>
                  <a:lnTo>
                    <a:pt x="114191" y="12498"/>
                  </a:lnTo>
                  <a:lnTo>
                    <a:pt x="112650" y="12327"/>
                  </a:lnTo>
                  <a:lnTo>
                    <a:pt x="109226" y="12327"/>
                  </a:lnTo>
                  <a:lnTo>
                    <a:pt x="107685" y="12498"/>
                  </a:lnTo>
                  <a:lnTo>
                    <a:pt x="104604" y="13183"/>
                  </a:lnTo>
                  <a:lnTo>
                    <a:pt x="101693" y="14039"/>
                  </a:lnTo>
                  <a:lnTo>
                    <a:pt x="99125" y="15237"/>
                  </a:lnTo>
                  <a:lnTo>
                    <a:pt x="96728" y="16778"/>
                  </a:lnTo>
                  <a:lnTo>
                    <a:pt x="94503" y="18661"/>
                  </a:lnTo>
                  <a:lnTo>
                    <a:pt x="92448" y="20716"/>
                  </a:lnTo>
                  <a:lnTo>
                    <a:pt x="90736" y="22941"/>
                  </a:lnTo>
                  <a:lnTo>
                    <a:pt x="89367" y="25167"/>
                  </a:lnTo>
                  <a:lnTo>
                    <a:pt x="88168" y="27735"/>
                  </a:lnTo>
                  <a:lnTo>
                    <a:pt x="87141" y="30303"/>
                  </a:lnTo>
                  <a:lnTo>
                    <a:pt x="86628" y="32871"/>
                  </a:lnTo>
                  <a:lnTo>
                    <a:pt x="86285" y="35610"/>
                  </a:lnTo>
                  <a:lnTo>
                    <a:pt x="86285" y="38178"/>
                  </a:lnTo>
                  <a:lnTo>
                    <a:pt x="86456" y="40917"/>
                  </a:lnTo>
                  <a:lnTo>
                    <a:pt x="87141" y="43314"/>
                  </a:lnTo>
                  <a:lnTo>
                    <a:pt x="30987" y="99468"/>
                  </a:lnTo>
                  <a:lnTo>
                    <a:pt x="28419" y="98955"/>
                  </a:lnTo>
                  <a:lnTo>
                    <a:pt x="25851" y="98612"/>
                  </a:lnTo>
                  <a:lnTo>
                    <a:pt x="23112" y="98612"/>
                  </a:lnTo>
                  <a:lnTo>
                    <a:pt x="20544" y="98955"/>
                  </a:lnTo>
                  <a:lnTo>
                    <a:pt x="17976" y="99639"/>
                  </a:lnTo>
                  <a:lnTo>
                    <a:pt x="15408" y="100495"/>
                  </a:lnTo>
                  <a:lnTo>
                    <a:pt x="12840" y="101694"/>
                  </a:lnTo>
                  <a:lnTo>
                    <a:pt x="10443" y="103063"/>
                  </a:lnTo>
                  <a:lnTo>
                    <a:pt x="8389" y="104775"/>
                  </a:lnTo>
                  <a:lnTo>
                    <a:pt x="6334" y="106830"/>
                  </a:lnTo>
                  <a:lnTo>
                    <a:pt x="4451" y="109055"/>
                  </a:lnTo>
                  <a:lnTo>
                    <a:pt x="2910" y="111452"/>
                  </a:lnTo>
                  <a:lnTo>
                    <a:pt x="1712" y="114020"/>
                  </a:lnTo>
                  <a:lnTo>
                    <a:pt x="856" y="116931"/>
                  </a:lnTo>
                  <a:lnTo>
                    <a:pt x="171" y="120012"/>
                  </a:lnTo>
                  <a:lnTo>
                    <a:pt x="0" y="121553"/>
                  </a:lnTo>
                  <a:lnTo>
                    <a:pt x="0" y="123265"/>
                  </a:lnTo>
                  <a:lnTo>
                    <a:pt x="171" y="125833"/>
                  </a:lnTo>
                  <a:lnTo>
                    <a:pt x="514" y="128230"/>
                  </a:lnTo>
                  <a:lnTo>
                    <a:pt x="1198" y="130627"/>
                  </a:lnTo>
                  <a:lnTo>
                    <a:pt x="1883" y="132852"/>
                  </a:lnTo>
                  <a:lnTo>
                    <a:pt x="2910" y="134907"/>
                  </a:lnTo>
                  <a:lnTo>
                    <a:pt x="4280" y="136961"/>
                  </a:lnTo>
                  <a:lnTo>
                    <a:pt x="5650" y="138844"/>
                  </a:lnTo>
                  <a:lnTo>
                    <a:pt x="7190" y="140728"/>
                  </a:lnTo>
                  <a:lnTo>
                    <a:pt x="9074" y="142268"/>
                  </a:lnTo>
                  <a:lnTo>
                    <a:pt x="10957" y="143638"/>
                  </a:lnTo>
                  <a:lnTo>
                    <a:pt x="13011" y="145008"/>
                  </a:lnTo>
                  <a:lnTo>
                    <a:pt x="15066" y="146035"/>
                  </a:lnTo>
                  <a:lnTo>
                    <a:pt x="17291" y="146720"/>
                  </a:lnTo>
                  <a:lnTo>
                    <a:pt x="19688" y="147404"/>
                  </a:lnTo>
                  <a:lnTo>
                    <a:pt x="22085" y="147747"/>
                  </a:lnTo>
                  <a:lnTo>
                    <a:pt x="24653" y="147918"/>
                  </a:lnTo>
                  <a:lnTo>
                    <a:pt x="26365" y="147918"/>
                  </a:lnTo>
                  <a:lnTo>
                    <a:pt x="27906" y="147747"/>
                  </a:lnTo>
                  <a:lnTo>
                    <a:pt x="30987" y="147062"/>
                  </a:lnTo>
                  <a:lnTo>
                    <a:pt x="33898" y="146206"/>
                  </a:lnTo>
                  <a:lnTo>
                    <a:pt x="36466" y="145008"/>
                  </a:lnTo>
                  <a:lnTo>
                    <a:pt x="38863" y="143467"/>
                  </a:lnTo>
                  <a:lnTo>
                    <a:pt x="41088" y="141584"/>
                  </a:lnTo>
                  <a:lnTo>
                    <a:pt x="43143" y="139529"/>
                  </a:lnTo>
                  <a:lnTo>
                    <a:pt x="44855" y="137475"/>
                  </a:lnTo>
                  <a:lnTo>
                    <a:pt x="46224" y="135078"/>
                  </a:lnTo>
                  <a:lnTo>
                    <a:pt x="47423" y="132510"/>
                  </a:lnTo>
                  <a:lnTo>
                    <a:pt x="48279" y="129942"/>
                  </a:lnTo>
                  <a:lnTo>
                    <a:pt x="48963" y="127374"/>
                  </a:lnTo>
                  <a:lnTo>
                    <a:pt x="49306" y="124806"/>
                  </a:lnTo>
                  <a:lnTo>
                    <a:pt x="49306" y="122067"/>
                  </a:lnTo>
                  <a:lnTo>
                    <a:pt x="48963" y="119499"/>
                  </a:lnTo>
                  <a:lnTo>
                    <a:pt x="48450" y="116931"/>
                  </a:lnTo>
                  <a:lnTo>
                    <a:pt x="104604" y="60777"/>
                  </a:lnTo>
                  <a:lnTo>
                    <a:pt x="105973" y="61119"/>
                  </a:lnTo>
                  <a:lnTo>
                    <a:pt x="107514" y="61462"/>
                  </a:lnTo>
                  <a:lnTo>
                    <a:pt x="109226" y="61633"/>
                  </a:lnTo>
                  <a:lnTo>
                    <a:pt x="112650" y="61633"/>
                  </a:lnTo>
                  <a:lnTo>
                    <a:pt x="114362" y="61462"/>
                  </a:lnTo>
                  <a:lnTo>
                    <a:pt x="115903" y="61119"/>
                  </a:lnTo>
                  <a:lnTo>
                    <a:pt x="117273" y="60777"/>
                  </a:lnTo>
                  <a:lnTo>
                    <a:pt x="148773" y="92278"/>
                  </a:lnTo>
                  <a:lnTo>
                    <a:pt x="148089" y="94675"/>
                  </a:lnTo>
                  <a:lnTo>
                    <a:pt x="147917" y="97243"/>
                  </a:lnTo>
                  <a:lnTo>
                    <a:pt x="147917" y="99982"/>
                  </a:lnTo>
                  <a:lnTo>
                    <a:pt x="148260" y="102550"/>
                  </a:lnTo>
                  <a:lnTo>
                    <a:pt x="148773" y="105289"/>
                  </a:lnTo>
                  <a:lnTo>
                    <a:pt x="149801" y="107857"/>
                  </a:lnTo>
                  <a:lnTo>
                    <a:pt x="150828" y="110254"/>
                  </a:lnTo>
                  <a:lnTo>
                    <a:pt x="152369" y="112651"/>
                  </a:lnTo>
                  <a:lnTo>
                    <a:pt x="154081" y="114876"/>
                  </a:lnTo>
                  <a:lnTo>
                    <a:pt x="155964" y="116931"/>
                  </a:lnTo>
                  <a:lnTo>
                    <a:pt x="158190" y="118643"/>
                  </a:lnTo>
                  <a:lnTo>
                    <a:pt x="160586" y="120183"/>
                  </a:lnTo>
                  <a:lnTo>
                    <a:pt x="163326" y="121553"/>
                  </a:lnTo>
                  <a:lnTo>
                    <a:pt x="166236" y="122409"/>
                  </a:lnTo>
                  <a:lnTo>
                    <a:pt x="169318" y="123094"/>
                  </a:lnTo>
                  <a:lnTo>
                    <a:pt x="170858" y="123265"/>
                  </a:lnTo>
                  <a:lnTo>
                    <a:pt x="174282" y="123265"/>
                  </a:lnTo>
                  <a:lnTo>
                    <a:pt x="175823" y="123094"/>
                  </a:lnTo>
                  <a:lnTo>
                    <a:pt x="178905" y="122409"/>
                  </a:lnTo>
                  <a:lnTo>
                    <a:pt x="181815" y="121553"/>
                  </a:lnTo>
                  <a:lnTo>
                    <a:pt x="184383" y="120355"/>
                  </a:lnTo>
                  <a:lnTo>
                    <a:pt x="186780" y="118814"/>
                  </a:lnTo>
                  <a:lnTo>
                    <a:pt x="189006" y="116931"/>
                  </a:lnTo>
                  <a:lnTo>
                    <a:pt x="191060" y="114876"/>
                  </a:lnTo>
                  <a:lnTo>
                    <a:pt x="192772" y="112651"/>
                  </a:lnTo>
                  <a:lnTo>
                    <a:pt x="194142" y="110425"/>
                  </a:lnTo>
                  <a:lnTo>
                    <a:pt x="195340" y="107857"/>
                  </a:lnTo>
                  <a:lnTo>
                    <a:pt x="196367" y="105289"/>
                  </a:lnTo>
                  <a:lnTo>
                    <a:pt x="196881" y="102721"/>
                  </a:lnTo>
                  <a:lnTo>
                    <a:pt x="197223" y="99982"/>
                  </a:lnTo>
                  <a:lnTo>
                    <a:pt x="197223" y="97414"/>
                  </a:lnTo>
                  <a:lnTo>
                    <a:pt x="197052" y="94675"/>
                  </a:lnTo>
                  <a:lnTo>
                    <a:pt x="196367" y="92278"/>
                  </a:lnTo>
                  <a:lnTo>
                    <a:pt x="240195" y="48450"/>
                  </a:lnTo>
                  <a:lnTo>
                    <a:pt x="242763" y="48964"/>
                  </a:lnTo>
                  <a:lnTo>
                    <a:pt x="245331" y="49306"/>
                  </a:lnTo>
                  <a:lnTo>
                    <a:pt x="248070" y="49306"/>
                  </a:lnTo>
                  <a:lnTo>
                    <a:pt x="250638" y="48964"/>
                  </a:lnTo>
                  <a:lnTo>
                    <a:pt x="253206" y="48279"/>
                  </a:lnTo>
                  <a:lnTo>
                    <a:pt x="255774" y="47423"/>
                  </a:lnTo>
                  <a:lnTo>
                    <a:pt x="258342" y="46225"/>
                  </a:lnTo>
                  <a:lnTo>
                    <a:pt x="260739" y="44855"/>
                  </a:lnTo>
                  <a:lnTo>
                    <a:pt x="262793" y="43143"/>
                  </a:lnTo>
                  <a:lnTo>
                    <a:pt x="264848" y="41089"/>
                  </a:lnTo>
                  <a:lnTo>
                    <a:pt x="266731" y="38863"/>
                  </a:lnTo>
                  <a:lnTo>
                    <a:pt x="268272" y="36466"/>
                  </a:lnTo>
                  <a:lnTo>
                    <a:pt x="269470" y="33898"/>
                  </a:lnTo>
                  <a:lnTo>
                    <a:pt x="270326" y="30988"/>
                  </a:lnTo>
                  <a:lnTo>
                    <a:pt x="271011" y="27906"/>
                  </a:lnTo>
                  <a:lnTo>
                    <a:pt x="271182" y="26365"/>
                  </a:lnTo>
                  <a:lnTo>
                    <a:pt x="271182" y="24653"/>
                  </a:lnTo>
                  <a:lnTo>
                    <a:pt x="271011" y="22085"/>
                  </a:lnTo>
                  <a:lnTo>
                    <a:pt x="270668" y="19688"/>
                  </a:lnTo>
                  <a:lnTo>
                    <a:pt x="269984" y="17292"/>
                  </a:lnTo>
                  <a:lnTo>
                    <a:pt x="269299" y="15066"/>
                  </a:lnTo>
                  <a:lnTo>
                    <a:pt x="268272" y="13012"/>
                  </a:lnTo>
                  <a:lnTo>
                    <a:pt x="266902" y="10957"/>
                  </a:lnTo>
                  <a:lnTo>
                    <a:pt x="265532" y="9074"/>
                  </a:lnTo>
                  <a:lnTo>
                    <a:pt x="263992" y="7191"/>
                  </a:lnTo>
                  <a:lnTo>
                    <a:pt x="262108" y="5650"/>
                  </a:lnTo>
                  <a:lnTo>
                    <a:pt x="260225" y="4280"/>
                  </a:lnTo>
                  <a:lnTo>
                    <a:pt x="258171" y="2911"/>
                  </a:lnTo>
                  <a:lnTo>
                    <a:pt x="256116" y="1884"/>
                  </a:lnTo>
                  <a:lnTo>
                    <a:pt x="253891" y="1199"/>
                  </a:lnTo>
                  <a:lnTo>
                    <a:pt x="251494" y="514"/>
                  </a:lnTo>
                  <a:lnTo>
                    <a:pt x="249097" y="172"/>
                  </a:lnTo>
                  <a:lnTo>
                    <a:pt x="24652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9"/>
            <p:cNvSpPr/>
            <p:nvPr/>
          </p:nvSpPr>
          <p:spPr>
            <a:xfrm>
              <a:off x="1135799" y="1412538"/>
              <a:ext cx="84128" cy="84128"/>
            </a:xfrm>
            <a:custGeom>
              <a:rect b="b" l="l" r="r" t="t"/>
              <a:pathLst>
                <a:path extrusionOk="0" h="73959" w="73959">
                  <a:moveTo>
                    <a:pt x="36979" y="0"/>
                  </a:moveTo>
                  <a:lnTo>
                    <a:pt x="25680" y="25509"/>
                  </a:lnTo>
                  <a:lnTo>
                    <a:pt x="0" y="36979"/>
                  </a:lnTo>
                  <a:lnTo>
                    <a:pt x="25680" y="48450"/>
                  </a:lnTo>
                  <a:lnTo>
                    <a:pt x="36979" y="73959"/>
                  </a:lnTo>
                  <a:lnTo>
                    <a:pt x="48621" y="48450"/>
                  </a:lnTo>
                  <a:lnTo>
                    <a:pt x="73959" y="36979"/>
                  </a:lnTo>
                  <a:lnTo>
                    <a:pt x="48621" y="25509"/>
                  </a:lnTo>
                  <a:lnTo>
                    <a:pt x="369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9"/>
            <p:cNvSpPr/>
            <p:nvPr/>
          </p:nvSpPr>
          <p:spPr>
            <a:xfrm>
              <a:off x="981300" y="1454671"/>
              <a:ext cx="70108" cy="70108"/>
            </a:xfrm>
            <a:custGeom>
              <a:rect b="b" l="l" r="r" t="t"/>
              <a:pathLst>
                <a:path extrusionOk="0" h="61633" w="61633">
                  <a:moveTo>
                    <a:pt x="30816" y="0"/>
                  </a:moveTo>
                  <a:lnTo>
                    <a:pt x="24653" y="24653"/>
                  </a:lnTo>
                  <a:lnTo>
                    <a:pt x="0" y="30817"/>
                  </a:lnTo>
                  <a:lnTo>
                    <a:pt x="24653" y="36980"/>
                  </a:lnTo>
                  <a:lnTo>
                    <a:pt x="30816" y="61633"/>
                  </a:lnTo>
                  <a:lnTo>
                    <a:pt x="36979" y="36980"/>
                  </a:lnTo>
                  <a:lnTo>
                    <a:pt x="61632" y="30817"/>
                  </a:lnTo>
                  <a:lnTo>
                    <a:pt x="36979" y="24653"/>
                  </a:lnTo>
                  <a:lnTo>
                    <a:pt x="308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9" name="Google Shape;1699;p9"/>
          <p:cNvSpPr txBox="1"/>
          <p:nvPr>
            <p:ph idx="4294967295" type="title"/>
          </p:nvPr>
        </p:nvSpPr>
        <p:spPr>
          <a:xfrm>
            <a:off x="422312" y="428500"/>
            <a:ext cx="8498400" cy="4143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0"/>
              </a:spcAft>
              <a:buSzPts val="1600"/>
              <a:buNone/>
            </a:pPr>
            <a:r>
              <a:rPr b="1" lang="en" sz="1600"/>
              <a:t>Pillar 4 [GWS] Acquire Revenue - Looking Ahead</a:t>
            </a:r>
            <a:endParaRPr b="1" sz="1600"/>
          </a:p>
        </p:txBody>
      </p:sp>
      <p:sp>
        <p:nvSpPr>
          <p:cNvPr id="1700" name="Google Shape;1700;p9"/>
          <p:cNvSpPr txBox="1"/>
          <p:nvPr/>
        </p:nvSpPr>
        <p:spPr>
          <a:xfrm>
            <a:off x="8215250" y="4948350"/>
            <a:ext cx="943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en" sz="800" u="sng" cap="none" strike="noStrike">
                <a:solidFill>
                  <a:schemeClr val="hlink"/>
                </a:solidFill>
                <a:latin typeface="Arial"/>
                <a:ea typeface="Arial"/>
                <a:cs typeface="Arial"/>
                <a:sym typeface="Arial"/>
                <a:hlinkClick r:id="rId3"/>
              </a:rPr>
              <a:t>Data Source</a:t>
            </a:r>
            <a:endParaRPr b="1" i="1" sz="800" u="none" cap="none" strike="noStrike">
              <a:solidFill>
                <a:srgbClr val="000000"/>
              </a:solidFill>
              <a:latin typeface="Arial"/>
              <a:ea typeface="Arial"/>
              <a:cs typeface="Arial"/>
              <a:sym typeface="Arial"/>
            </a:endParaRPr>
          </a:p>
        </p:txBody>
      </p:sp>
      <p:graphicFrame>
        <p:nvGraphicFramePr>
          <p:cNvPr id="1701" name="Google Shape;1701;p9"/>
          <p:cNvGraphicFramePr/>
          <p:nvPr/>
        </p:nvGraphicFramePr>
        <p:xfrm>
          <a:off x="574700" y="1250825"/>
          <a:ext cx="3000000" cy="3000000"/>
        </p:xfrm>
        <a:graphic>
          <a:graphicData uri="http://schemas.openxmlformats.org/drawingml/2006/table">
            <a:tbl>
              <a:tblPr>
                <a:noFill/>
                <a:tableStyleId>{E4637A20-B626-4D29-8482-D158FEC99B2B}</a:tableStyleId>
              </a:tblPr>
              <a:tblGrid>
                <a:gridCol w="1117350"/>
                <a:gridCol w="874375"/>
                <a:gridCol w="483575"/>
              </a:tblGrid>
              <a:tr h="207400">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Revenue Drivers</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c hMerge="1"/>
              </a:tr>
              <a:tr h="19505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gridSpan="2">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
                      </a:r>
                      <a:endParaRPr b="1"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hMerge="1"/>
              </a:tr>
              <a:tr h="1988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Metric</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Q1 (Attain %)</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YoY</a:t>
                      </a:r>
                      <a:endParaRPr b="1" sz="900" u="none" cap="none" strike="noStrike">
                        <a:latin typeface="Arial"/>
                        <a:ea typeface="Arial"/>
                        <a:cs typeface="Arial"/>
                        <a:sym typeface="Arial"/>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EA4335"/>
                      </a:solidFill>
                      <a:prstDash val="solid"/>
                      <a:round/>
                      <a:headEnd len="sm" w="sm" type="none"/>
                      <a:tailEnd len="sm" w="sm" type="none"/>
                    </a:lnB>
                  </a:tcPr>
                </a:tc>
              </a:tr>
              <a:tr h="198875">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New</a:t>
                      </a:r>
                      <a:endParaRPr b="1" sz="900" u="none" cap="none" strike="noStrike">
                        <a:latin typeface="Arial"/>
                        <a:ea typeface="Arial"/>
                        <a:cs typeface="Arial"/>
                        <a:sym typeface="Arial"/>
                      </a:endParaRPr>
                    </a:p>
                  </a:txBody>
                  <a:tcPr marT="19050" marB="19050" marR="28575" marL="28575" anchor="ctr">
                    <a:lnL cap="flat" cmpd="sng" w="11900">
                      <a:solidFill>
                        <a:srgbClr val="EA4335"/>
                      </a:solidFill>
                      <a:prstDash val="solid"/>
                      <a:round/>
                      <a:headEnd len="sm" w="sm" type="none"/>
                      <a:tailEnd len="sm" w="sm" type="none"/>
                    </a:lnL>
                    <a:lnR cap="flat" cmpd="sng" w="11900">
                      <a:solidFill>
                        <a:srgbClr val="EA4335"/>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EA4335"/>
                      </a:solidFill>
                      <a:prstDash val="solid"/>
                      <a:round/>
                      <a:headEnd len="sm" w="sm" type="none"/>
                      <a:tailEnd len="sm" w="sm" type="none"/>
                    </a:lnB>
                    <a:solidFill>
                      <a:srgbClr val="F4CCCC"/>
                    </a:solidFill>
                  </a:tcPr>
                </a:tc>
                <a:tc hMerge="1"/>
                <a:tc hMerge="1"/>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Seats</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1.0M </a:t>
                      </a:r>
                      <a:r>
                        <a:rPr b="1" lang="en" sz="900" u="none" cap="none" strike="noStrike">
                          <a:solidFill>
                            <a:schemeClr val="accent4"/>
                          </a:solidFill>
                          <a:latin typeface="Arial"/>
                          <a:ea typeface="Arial"/>
                          <a:cs typeface="Arial"/>
                          <a:sym typeface="Arial"/>
                        </a:rPr>
                        <a:t>(116%)</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21%</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EA4335"/>
                      </a:solidFill>
                      <a:prstDash val="solid"/>
                      <a:round/>
                      <a:headEnd len="sm" w="sm" type="none"/>
                      <a:tailEnd len="sm" w="sm" type="none"/>
                    </a:lnT>
                    <a:lnB cap="flat" cmpd="sng" w="11900">
                      <a:solidFill>
                        <a:srgbClr val="1F1F1F"/>
                      </a:solidFill>
                      <a:prstDash val="solid"/>
                      <a:round/>
                      <a:headEnd len="sm" w="sm" type="none"/>
                      <a:tailEnd len="sm" w="sm" type="none"/>
                    </a:lnB>
                  </a:tcPr>
                </a:tc>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ARPU</a:t>
                      </a:r>
                      <a:endParaRPr sz="900" u="none" cap="none" strike="noStrike">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$11.48 </a:t>
                      </a:r>
                      <a:r>
                        <a:rPr b="1" lang="en" sz="900" u="none" cap="none" strike="noStrike">
                          <a:solidFill>
                            <a:schemeClr val="accent4"/>
                          </a:solidFill>
                          <a:latin typeface="Arial"/>
                          <a:ea typeface="Arial"/>
                          <a:cs typeface="Arial"/>
                          <a:sym typeface="Arial"/>
                        </a:rPr>
                        <a:t>(104%)</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rgbClr val="000000"/>
                      </a:solidFill>
                      <a:prstDash val="solid"/>
                      <a:round/>
                      <a:headEnd len="sm" w="sm" type="none"/>
                      <a:tailEnd len="sm" w="sm" type="none"/>
                    </a:lnL>
                    <a:lnR cap="flat" cmpd="sng" w="11900">
                      <a:solidFill>
                        <a:schemeClr val="dk2"/>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41%</a:t>
                      </a:r>
                      <a:endParaRPr sz="900" u="none" cap="none" strike="noStrike">
                        <a:latin typeface="Arial"/>
                        <a:ea typeface="Arial"/>
                        <a:cs typeface="Arial"/>
                        <a:sym typeface="Arial"/>
                      </a:endParaRPr>
                    </a:p>
                  </a:txBody>
                  <a:tcPr marT="19050" marB="19050" marR="28575" marL="28575" anchor="ctr">
                    <a:lnL cap="flat" cmpd="sng" w="11900">
                      <a:solidFill>
                        <a:schemeClr val="dk2"/>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rgbClr val="1F1F1F"/>
                      </a:solidFill>
                      <a:prstDash val="solid"/>
                      <a:round/>
                      <a:headEnd len="sm" w="sm" type="none"/>
                      <a:tailEnd len="sm" w="sm" type="none"/>
                    </a:lnT>
                    <a:lnB cap="flat" cmpd="sng" w="11900">
                      <a:solidFill>
                        <a:schemeClr val="accent2"/>
                      </a:solidFill>
                      <a:prstDash val="solid"/>
                      <a:round/>
                      <a:headEnd len="sm" w="sm" type="none"/>
                      <a:tailEnd len="sm" w="sm" type="none"/>
                    </a:lnB>
                  </a:tcPr>
                </a:tc>
              </a:tr>
              <a:tr h="240650">
                <a:tc gridSpan="3">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latin typeface="Arial"/>
                          <a:ea typeface="Arial"/>
                          <a:cs typeface="Arial"/>
                          <a:sym typeface="Arial"/>
                        </a:rPr>
                        <a:t>Existing</a:t>
                      </a:r>
                      <a:endParaRPr b="1" sz="900" u="none" cap="none" strike="noStrike">
                        <a:latin typeface="Arial"/>
                        <a:ea typeface="Arial"/>
                        <a:cs typeface="Arial"/>
                        <a:sym typeface="Arial"/>
                      </a:endParaRPr>
                    </a:p>
                  </a:txBody>
                  <a:tcPr marT="19050" marB="19050" marR="28575" marL="28575" anchor="ctr">
                    <a:lnL cap="flat" cmpd="sng" w="11900">
                      <a:solidFill>
                        <a:schemeClr val="accent2"/>
                      </a:solidFill>
                      <a:prstDash val="solid"/>
                      <a:round/>
                      <a:headEnd len="sm" w="sm" type="none"/>
                      <a:tailEnd len="sm" w="sm" type="none"/>
                    </a:lnL>
                    <a:lnR cap="flat" cmpd="sng" w="11900">
                      <a:solidFill>
                        <a:schemeClr val="accent2"/>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accent2"/>
                      </a:solidFill>
                      <a:prstDash val="solid"/>
                      <a:round/>
                      <a:headEnd len="sm" w="sm" type="none"/>
                      <a:tailEnd len="sm" w="sm" type="none"/>
                    </a:lnB>
                    <a:solidFill>
                      <a:srgbClr val="F4CCCC"/>
                    </a:solidFill>
                  </a:tcPr>
                </a:tc>
                <a:tc hMerge="1"/>
                <a:tc hMerge="1"/>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Seats</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28.4M </a:t>
                      </a:r>
                      <a:r>
                        <a:rPr b="1" lang="en" sz="900" u="none" cap="none" strike="noStrike">
                          <a:solidFill>
                            <a:schemeClr val="accent4"/>
                          </a:solidFill>
                          <a:latin typeface="Arial"/>
                          <a:ea typeface="Arial"/>
                          <a:cs typeface="Arial"/>
                          <a:sym typeface="Arial"/>
                        </a:rPr>
                        <a:t>(100%)</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7%</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accent2"/>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Existing ARPU</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$10.40 </a:t>
                      </a:r>
                      <a:r>
                        <a:rPr b="1" lang="en" sz="900" u="none" cap="none" strike="noStrike">
                          <a:solidFill>
                            <a:schemeClr val="accent4"/>
                          </a:solidFill>
                          <a:latin typeface="Arial"/>
                          <a:ea typeface="Arial"/>
                          <a:cs typeface="Arial"/>
                          <a:sym typeface="Arial"/>
                        </a:rPr>
                        <a:t>(102%)</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35%</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r h="2406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Seat Churn Rate* </a:t>
                      </a:r>
                      <a:endParaRPr sz="900" u="none" cap="none" strike="noStrike">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4"/>
                          </a:solidFill>
                          <a:latin typeface="Arial"/>
                          <a:ea typeface="Arial"/>
                          <a:cs typeface="Arial"/>
                          <a:sym typeface="Arial"/>
                        </a:rPr>
                        <a:t>-0.70%</a:t>
                      </a:r>
                      <a:endParaRPr b="1" sz="900" u="none" cap="none" strike="noStrike">
                        <a:solidFill>
                          <a:schemeClr val="accent4"/>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accent2"/>
                          </a:solidFill>
                          <a:latin typeface="Arial"/>
                          <a:ea typeface="Arial"/>
                          <a:cs typeface="Arial"/>
                          <a:sym typeface="Arial"/>
                        </a:rPr>
                        <a:t>16%</a:t>
                      </a:r>
                      <a:endParaRPr b="1" sz="900" u="none" cap="none" strike="noStrike">
                        <a:solidFill>
                          <a:schemeClr val="accent2"/>
                        </a:solidFill>
                        <a:latin typeface="Arial"/>
                        <a:ea typeface="Arial"/>
                        <a:cs typeface="Arial"/>
                        <a:sym typeface="Arial"/>
                      </a:endParaRPr>
                    </a:p>
                  </a:txBody>
                  <a:tcPr marT="19050" marB="19050" marR="28575" marL="28575" anchor="ctr">
                    <a:lnL cap="flat" cmpd="sng" w="11900">
                      <a:solidFill>
                        <a:schemeClr val="dk1"/>
                      </a:solidFill>
                      <a:prstDash val="solid"/>
                      <a:round/>
                      <a:headEnd len="sm" w="sm" type="none"/>
                      <a:tailEnd len="sm" w="sm" type="none"/>
                    </a:lnL>
                    <a:lnR cap="flat" cmpd="sng" w="11900">
                      <a:solidFill>
                        <a:schemeClr val="dk1"/>
                      </a:solidFill>
                      <a:prstDash val="solid"/>
                      <a:round/>
                      <a:headEnd len="sm" w="sm" type="none"/>
                      <a:tailEnd len="sm" w="sm" type="none"/>
                    </a:lnR>
                    <a:lnT cap="flat" cmpd="sng" w="11900">
                      <a:solidFill>
                        <a:schemeClr val="dk1"/>
                      </a:solidFill>
                      <a:prstDash val="solid"/>
                      <a:round/>
                      <a:headEnd len="sm" w="sm" type="none"/>
                      <a:tailEnd len="sm" w="sm" type="none"/>
                    </a:lnT>
                    <a:lnB cap="flat" cmpd="sng" w="11900">
                      <a:solidFill>
                        <a:schemeClr val="dk1"/>
                      </a:solidFill>
                      <a:prstDash val="solid"/>
                      <a:round/>
                      <a:headEnd len="sm" w="sm" type="none"/>
                      <a:tailEnd len="sm" w="sm" type="none"/>
                    </a:lnB>
                  </a:tcPr>
                </a:tc>
              </a:tr>
            </a:tbl>
          </a:graphicData>
        </a:graphic>
      </p:graphicFrame>
      <p:sp>
        <p:nvSpPr>
          <p:cNvPr id="1702" name="Google Shape;1702;p9"/>
          <p:cNvSpPr/>
          <p:nvPr/>
        </p:nvSpPr>
        <p:spPr>
          <a:xfrm>
            <a:off x="409100" y="700600"/>
            <a:ext cx="8584500" cy="52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Looking Back -</a:t>
            </a:r>
            <a:r>
              <a:rPr b="0" i="0" lang="en" sz="1000" u="none" cap="none" strike="noStrike">
                <a:solidFill>
                  <a:srgbClr val="FFFFFF"/>
                </a:solidFill>
                <a:latin typeface="Arial"/>
                <a:ea typeface="Arial"/>
                <a:cs typeface="Arial"/>
                <a:sym typeface="Arial"/>
              </a:rPr>
              <a:t> How is GCM performing against OKRs? What are the specific issues causing sub-green performance?  What actions have been taken to course correct and are they showing impact? </a:t>
            </a:r>
            <a:endParaRPr b="0" i="1" sz="1100" u="none" cap="none" strike="noStrike">
              <a:solidFill>
                <a:schemeClr val="lt2"/>
              </a:solidFill>
              <a:latin typeface="Arial"/>
              <a:ea typeface="Arial"/>
              <a:cs typeface="Arial"/>
              <a:sym typeface="Arial"/>
            </a:endParaRPr>
          </a:p>
        </p:txBody>
      </p:sp>
      <p:pic>
        <p:nvPicPr>
          <p:cNvPr id="1703" name="Google Shape;1703;p9"/>
          <p:cNvPicPr preferRelativeResize="0"/>
          <p:nvPr/>
        </p:nvPicPr>
        <p:blipFill rotWithShape="1">
          <a:blip r:embed="rId4">
            <a:alphaModFix/>
          </a:blip>
          <a:srcRect b="0" l="0" r="0" t="0"/>
          <a:stretch/>
        </p:blipFill>
        <p:spPr>
          <a:xfrm>
            <a:off x="6148649" y="101550"/>
            <a:ext cx="1827199" cy="338700"/>
          </a:xfrm>
          <a:prstGeom prst="rect">
            <a:avLst/>
          </a:prstGeom>
          <a:noFill/>
          <a:ln>
            <a:noFill/>
          </a:ln>
        </p:spPr>
      </p:pic>
      <p:sp>
        <p:nvSpPr>
          <p:cNvPr id="1704" name="Google Shape;1704;p9"/>
          <p:cNvSpPr txBox="1"/>
          <p:nvPr/>
        </p:nvSpPr>
        <p:spPr>
          <a:xfrm>
            <a:off x="521225" y="3513700"/>
            <a:ext cx="27066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Arial"/>
                <a:ea typeface="Arial"/>
                <a:cs typeface="Arial"/>
                <a:sym typeface="Arial"/>
              </a:rPr>
              <a:t>* Monthly churn matures ~40 days after month close due to reactivations</a:t>
            </a:r>
            <a:endParaRPr b="0" i="1" sz="300" u="none" cap="none" strike="noStrike">
              <a:solidFill>
                <a:srgbClr val="000000"/>
              </a:solidFill>
              <a:latin typeface="Arial"/>
              <a:ea typeface="Arial"/>
              <a:cs typeface="Arial"/>
              <a:sym typeface="Arial"/>
            </a:endParaRPr>
          </a:p>
        </p:txBody>
      </p:sp>
      <p:sp>
        <p:nvSpPr>
          <p:cNvPr id="1705" name="Google Shape;1705;p9"/>
          <p:cNvSpPr txBox="1"/>
          <p:nvPr/>
        </p:nvSpPr>
        <p:spPr>
          <a:xfrm>
            <a:off x="2875075" y="4814700"/>
            <a:ext cx="34701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accent2"/>
                </a:solidFill>
                <a:latin typeface="Arial"/>
                <a:ea typeface="Arial"/>
                <a:cs typeface="Arial"/>
                <a:sym typeface="Arial"/>
              </a:rPr>
              <a:t>Confidential, Internal Use Only</a:t>
            </a:r>
            <a:endParaRPr b="0" i="1" sz="900" u="none" cap="none" strike="noStrike">
              <a:solidFill>
                <a:schemeClr val="accent2"/>
              </a:solidFill>
              <a:latin typeface="Arial"/>
              <a:ea typeface="Arial"/>
              <a:cs typeface="Arial"/>
              <a:sym typeface="Arial"/>
            </a:endParaRPr>
          </a:p>
        </p:txBody>
      </p:sp>
      <p:sp>
        <p:nvSpPr>
          <p:cNvPr id="1706" name="Google Shape;1706;p9"/>
          <p:cNvSpPr/>
          <p:nvPr/>
        </p:nvSpPr>
        <p:spPr>
          <a:xfrm>
            <a:off x="3118775" y="18011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graphicFrame>
        <p:nvGraphicFramePr>
          <p:cNvPr id="1707" name="Google Shape;1707;p9"/>
          <p:cNvGraphicFramePr/>
          <p:nvPr/>
        </p:nvGraphicFramePr>
        <p:xfrm>
          <a:off x="3355538" y="1350750"/>
          <a:ext cx="3000000" cy="3000000"/>
        </p:xfrm>
        <a:graphic>
          <a:graphicData uri="http://schemas.openxmlformats.org/drawingml/2006/table">
            <a:tbl>
              <a:tblPr>
                <a:noFill/>
                <a:tableStyleId>{C8620046-69FF-46B7-9C97-63869ED15D95}</a:tableStyleId>
              </a:tblPr>
              <a:tblGrid>
                <a:gridCol w="1464250"/>
                <a:gridCol w="4173800"/>
              </a:tblGrid>
              <a:tr h="115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Seats On Track</a:t>
                      </a:r>
                      <a:endParaRPr sz="9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lang="en" sz="700" u="none" cap="none" strike="noStrike">
                          <a:latin typeface="Arial"/>
                          <a:ea typeface="Arial"/>
                          <a:cs typeface="Arial"/>
                          <a:sym typeface="Arial"/>
                        </a:rPr>
                        <a:t>(1M new seats YTD, +21% Y/Y)</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Growth driven by creation and optimization of new entry points into the Workspace sign-up funnel </a:t>
                      </a:r>
                      <a:r>
                        <a:rPr lang="en" sz="800" u="none" cap="none" strike="noStrike">
                          <a:latin typeface="Arial"/>
                          <a:ea typeface="Arial"/>
                          <a:cs typeface="Arial"/>
                          <a:sym typeface="Arial"/>
                        </a:rPr>
                        <a:t>throughout the Google ecosystem, such as upon GAIA account creation. Benefiting from launches such as GAIA xPA and MOG occurring ahead of expectation.</a:t>
                      </a:r>
                      <a:endParaRPr i="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New ARPU On Track and Up YoY</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New customer ARPU +41% YoY due to Sunrise 20% price increase and premium SKU defaulting improvements</a:t>
                      </a:r>
                      <a:endParaRPr b="1" sz="8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1"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1590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latin typeface="Arial"/>
                          <a:ea typeface="Arial"/>
                          <a:cs typeface="Arial"/>
                          <a:sym typeface="Arial"/>
                        </a:rPr>
                        <a:t>Risk to monitor- Churn up 16% YoY but still below modeled Churn</a:t>
                      </a:r>
                      <a:endParaRPr sz="9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Arial"/>
                          <a:ea typeface="Arial"/>
                          <a:cs typeface="Arial"/>
                          <a:sym typeface="Arial"/>
                        </a:rPr>
                        <a:t>Team expected increase in churn for this year due to Sunrise (price increase based on discount expiry) </a:t>
                      </a:r>
                      <a:endParaRPr b="1" sz="8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Arial"/>
                          <a:ea typeface="Arial"/>
                          <a:cs typeface="Arial"/>
                          <a:sym typeface="Arial"/>
                        </a:rPr>
                        <a:t>While churn is up YoY, overall churn is not higher than our revenue plan modeled at 3% vs modeled 4%</a:t>
                      </a:r>
                      <a:endParaRPr sz="800" u="none" cap="none" strike="noStrike">
                        <a:latin typeface="Arial"/>
                        <a:ea typeface="Arial"/>
                        <a:cs typeface="Arial"/>
                        <a:sym typeface="Aria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708" name="Google Shape;1708;p9"/>
          <p:cNvSpPr/>
          <p:nvPr/>
        </p:nvSpPr>
        <p:spPr>
          <a:xfrm>
            <a:off x="422300" y="21065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1709" name="Google Shape;1709;p9"/>
          <p:cNvSpPr/>
          <p:nvPr/>
        </p:nvSpPr>
        <p:spPr>
          <a:xfrm>
            <a:off x="422300" y="23656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10" name="Google Shape;1710;p9"/>
          <p:cNvSpPr/>
          <p:nvPr/>
        </p:nvSpPr>
        <p:spPr>
          <a:xfrm>
            <a:off x="3118775" y="298707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711" name="Google Shape;1711;p9"/>
          <p:cNvSpPr/>
          <p:nvPr/>
        </p:nvSpPr>
        <p:spPr>
          <a:xfrm>
            <a:off x="3118775" y="4114147"/>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
        <p:nvSpPr>
          <p:cNvPr id="1712" name="Google Shape;1712;p9"/>
          <p:cNvSpPr/>
          <p:nvPr/>
        </p:nvSpPr>
        <p:spPr>
          <a:xfrm>
            <a:off x="422300" y="3328222"/>
            <a:ext cx="218100" cy="2196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3</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mp;O Template 2020">
  <a:themeElements>
    <a:clrScheme name="Google Colours">
      <a:dk1>
        <a:srgbClr val="202124"/>
      </a:dk1>
      <a:lt1>
        <a:srgbClr val="5F6368"/>
      </a:lt1>
      <a:dk2>
        <a:srgbClr val="BDC1C6"/>
      </a:dk2>
      <a:lt2>
        <a:srgbClr val="F1F3F4"/>
      </a:lt2>
      <a:accent1>
        <a:srgbClr val="4285F4"/>
      </a:accent1>
      <a:accent2>
        <a:srgbClr val="EA4335"/>
      </a:accent2>
      <a:accent3>
        <a:srgbClr val="FBBC05"/>
      </a:accent3>
      <a:accent4>
        <a:srgbClr val="34A853"/>
      </a:accent4>
      <a:accent5>
        <a:srgbClr val="9AA0A6"/>
      </a:accent5>
      <a:accent6>
        <a:srgbClr val="FA7B17"/>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